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F7CF2B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F7CF2B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2461" y="131475"/>
            <a:ext cx="16068659" cy="101555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7272009" cy="10286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5913" y="154361"/>
            <a:ext cx="7324090" cy="1153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1" i="0">
                <a:solidFill>
                  <a:schemeClr val="tx1"/>
                </a:solidFill>
                <a:latin typeface="Century Gothic"/>
                <a:cs typeface="Century Gothic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64678" y="2928308"/>
            <a:ext cx="9673590" cy="2306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F7CF2B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9685" y="1042059"/>
            <a:ext cx="745259" cy="788749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810490" cy="10287000"/>
            <a:chOff x="0" y="0"/>
            <a:chExt cx="12810490" cy="10287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96203" cy="10287000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746620" y="8769857"/>
              <a:ext cx="3063875" cy="446405"/>
            </a:xfrm>
            <a:custGeom>
              <a:avLst/>
              <a:gdLst/>
              <a:ahLst/>
              <a:cxnLst/>
              <a:rect l="l" t="t" r="r" b="b"/>
              <a:pathLst>
                <a:path w="3063875" h="446404">
                  <a:moveTo>
                    <a:pt x="2840583" y="446166"/>
                  </a:moveTo>
                  <a:lnTo>
                    <a:pt x="223083" y="446166"/>
                  </a:lnTo>
                  <a:lnTo>
                    <a:pt x="179359" y="441840"/>
                  </a:lnTo>
                  <a:lnTo>
                    <a:pt x="137712" y="429188"/>
                  </a:lnTo>
                  <a:lnTo>
                    <a:pt x="99317" y="408695"/>
                  </a:lnTo>
                  <a:lnTo>
                    <a:pt x="65349" y="380847"/>
                  </a:lnTo>
                  <a:lnTo>
                    <a:pt x="37483" y="346861"/>
                  </a:lnTo>
                  <a:lnTo>
                    <a:pt x="16981" y="308457"/>
                  </a:lnTo>
                  <a:lnTo>
                    <a:pt x="4325" y="266807"/>
                  </a:lnTo>
                  <a:lnTo>
                    <a:pt x="0" y="223083"/>
                  </a:lnTo>
                  <a:lnTo>
                    <a:pt x="4325" y="179359"/>
                  </a:lnTo>
                  <a:lnTo>
                    <a:pt x="16981" y="137712"/>
                  </a:lnTo>
                  <a:lnTo>
                    <a:pt x="37483" y="99317"/>
                  </a:lnTo>
                  <a:lnTo>
                    <a:pt x="65349" y="65349"/>
                  </a:lnTo>
                  <a:lnTo>
                    <a:pt x="99317" y="37483"/>
                  </a:lnTo>
                  <a:lnTo>
                    <a:pt x="137712" y="16981"/>
                  </a:lnTo>
                  <a:lnTo>
                    <a:pt x="179359" y="4325"/>
                  </a:lnTo>
                  <a:lnTo>
                    <a:pt x="223083" y="0"/>
                  </a:lnTo>
                  <a:lnTo>
                    <a:pt x="2840583" y="0"/>
                  </a:lnTo>
                  <a:lnTo>
                    <a:pt x="2884303" y="4325"/>
                  </a:lnTo>
                  <a:lnTo>
                    <a:pt x="2925942" y="16981"/>
                  </a:lnTo>
                  <a:lnTo>
                    <a:pt x="2964336" y="37483"/>
                  </a:lnTo>
                  <a:lnTo>
                    <a:pt x="2998317" y="65349"/>
                  </a:lnTo>
                  <a:lnTo>
                    <a:pt x="3026183" y="99317"/>
                  </a:lnTo>
                  <a:lnTo>
                    <a:pt x="3046685" y="137712"/>
                  </a:lnTo>
                  <a:lnTo>
                    <a:pt x="3059340" y="179359"/>
                  </a:lnTo>
                  <a:lnTo>
                    <a:pt x="3063666" y="223083"/>
                  </a:lnTo>
                  <a:lnTo>
                    <a:pt x="3059340" y="266807"/>
                  </a:lnTo>
                  <a:lnTo>
                    <a:pt x="3046685" y="308457"/>
                  </a:lnTo>
                  <a:lnTo>
                    <a:pt x="3026183" y="346861"/>
                  </a:lnTo>
                  <a:lnTo>
                    <a:pt x="2998317" y="380847"/>
                  </a:lnTo>
                  <a:lnTo>
                    <a:pt x="2964336" y="408695"/>
                  </a:lnTo>
                  <a:lnTo>
                    <a:pt x="2925942" y="429188"/>
                  </a:lnTo>
                  <a:lnTo>
                    <a:pt x="2884303" y="441840"/>
                  </a:lnTo>
                  <a:lnTo>
                    <a:pt x="2840583" y="44616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975443" y="313553"/>
            <a:ext cx="3397250" cy="2162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7365" marR="5080" indent="-495300">
              <a:lnSpc>
                <a:spcPct val="114900"/>
              </a:lnSpc>
              <a:spcBef>
                <a:spcPts val="95"/>
              </a:spcBef>
            </a:pPr>
            <a:r>
              <a:rPr dirty="0" sz="3050" spc="-10">
                <a:solidFill>
                  <a:srgbClr val="F4F4F4"/>
                </a:solidFill>
                <a:latin typeface="Verdana"/>
                <a:cs typeface="Verdana"/>
              </a:rPr>
              <a:t>R</a:t>
            </a:r>
            <a:r>
              <a:rPr dirty="0" sz="3050" spc="-10">
                <a:latin typeface="Verdana"/>
                <a:cs typeface="Verdana"/>
              </a:rPr>
              <a:t>RUPESH</a:t>
            </a:r>
            <a:r>
              <a:rPr dirty="0" sz="3050" spc="760">
                <a:latin typeface="Verdana"/>
                <a:cs typeface="Verdana"/>
              </a:rPr>
              <a:t> </a:t>
            </a:r>
            <a:r>
              <a:rPr dirty="0" sz="3050" spc="-10">
                <a:latin typeface="Verdana"/>
                <a:cs typeface="Verdana"/>
              </a:rPr>
              <a:t>NIKHIL </a:t>
            </a:r>
            <a:r>
              <a:rPr dirty="0" sz="3050" spc="100">
                <a:latin typeface="Verdana"/>
                <a:cs typeface="Verdana"/>
              </a:rPr>
              <a:t>ABHAY </a:t>
            </a:r>
            <a:r>
              <a:rPr dirty="0" sz="3050">
                <a:latin typeface="Verdana"/>
                <a:cs typeface="Verdana"/>
              </a:rPr>
              <a:t>NIRBHAY</a:t>
            </a:r>
            <a:r>
              <a:rPr dirty="0" sz="3050" spc="375">
                <a:latin typeface="Verdana"/>
                <a:cs typeface="Verdana"/>
              </a:rPr>
              <a:t> </a:t>
            </a:r>
            <a:r>
              <a:rPr dirty="0" sz="3050" spc="-20">
                <a:latin typeface="Verdana"/>
                <a:cs typeface="Verdana"/>
              </a:rPr>
              <a:t>GILL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946943" y="8885745"/>
            <a:ext cx="2663190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490"/>
              </a:lnSpc>
            </a:pPr>
            <a:r>
              <a:rPr dirty="0" sz="1500">
                <a:solidFill>
                  <a:srgbClr val="292E3A"/>
                </a:solidFill>
                <a:latin typeface="Lucida Sans"/>
                <a:cs typeface="Lucida Sans"/>
              </a:rPr>
              <a:t>Information</a:t>
            </a:r>
            <a:r>
              <a:rPr dirty="0" sz="1500" spc="-114">
                <a:solidFill>
                  <a:srgbClr val="292E3A"/>
                </a:solidFill>
                <a:latin typeface="Lucida Sans"/>
                <a:cs typeface="Lucida Sans"/>
              </a:rPr>
              <a:t> </a:t>
            </a:r>
            <a:r>
              <a:rPr dirty="0" sz="1500" spc="-40">
                <a:solidFill>
                  <a:srgbClr val="292E3A"/>
                </a:solidFill>
                <a:latin typeface="Lucida Sans"/>
                <a:cs typeface="Lucida Sans"/>
              </a:rPr>
              <a:t>available</a:t>
            </a:r>
            <a:r>
              <a:rPr dirty="0" sz="1500" spc="-110">
                <a:solidFill>
                  <a:srgbClr val="292E3A"/>
                </a:solidFill>
                <a:latin typeface="Lucida Sans"/>
                <a:cs typeface="Lucida Sans"/>
              </a:rPr>
              <a:t> </a:t>
            </a:r>
            <a:r>
              <a:rPr dirty="0" sz="1500" spc="-80">
                <a:solidFill>
                  <a:srgbClr val="292E3A"/>
                </a:solidFill>
                <a:latin typeface="Lucida Sans"/>
                <a:cs typeface="Lucida Sans"/>
              </a:rPr>
              <a:t>in</a:t>
            </a:r>
            <a:r>
              <a:rPr dirty="0" sz="1500" spc="-110">
                <a:solidFill>
                  <a:srgbClr val="292E3A"/>
                </a:solidFill>
                <a:latin typeface="Lucida Sans"/>
                <a:cs typeface="Lucida Sans"/>
              </a:rPr>
              <a:t> </a:t>
            </a:r>
            <a:r>
              <a:rPr dirty="0" sz="1500" spc="-80">
                <a:solidFill>
                  <a:srgbClr val="292E3A"/>
                </a:solidFill>
                <a:latin typeface="Lucida Sans"/>
                <a:cs typeface="Lucida Sans"/>
              </a:rPr>
              <a:t>audio.</a:t>
            </a:r>
            <a:endParaRPr sz="1500">
              <a:latin typeface="Lucida Sans"/>
              <a:cs typeface="Lucida Sans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478353" y="7657169"/>
            <a:ext cx="11296650" cy="2105025"/>
            <a:chOff x="5478353" y="7657169"/>
            <a:chExt cx="11296650" cy="2105025"/>
          </a:xfrm>
        </p:grpSpPr>
        <p:sp>
          <p:nvSpPr>
            <p:cNvPr id="9" name="object 9" descr=""/>
            <p:cNvSpPr/>
            <p:nvPr/>
          </p:nvSpPr>
          <p:spPr>
            <a:xfrm>
              <a:off x="9144000" y="8769857"/>
              <a:ext cx="488950" cy="488950"/>
            </a:xfrm>
            <a:custGeom>
              <a:avLst/>
              <a:gdLst/>
              <a:ahLst/>
              <a:cxnLst/>
              <a:rect l="l" t="t" r="r" b="b"/>
              <a:pathLst>
                <a:path w="488950" h="488950">
                  <a:moveTo>
                    <a:pt x="244205" y="488441"/>
                  </a:moveTo>
                  <a:lnTo>
                    <a:pt x="194988" y="483480"/>
                  </a:lnTo>
                  <a:lnTo>
                    <a:pt x="149148" y="469251"/>
                  </a:lnTo>
                  <a:lnTo>
                    <a:pt x="107666" y="446736"/>
                  </a:lnTo>
                  <a:lnTo>
                    <a:pt x="71525" y="416916"/>
                  </a:lnTo>
                  <a:lnTo>
                    <a:pt x="41705" y="380775"/>
                  </a:lnTo>
                  <a:lnTo>
                    <a:pt x="19190" y="339293"/>
                  </a:lnTo>
                  <a:lnTo>
                    <a:pt x="4961" y="293453"/>
                  </a:lnTo>
                  <a:lnTo>
                    <a:pt x="0" y="244236"/>
                  </a:lnTo>
                  <a:lnTo>
                    <a:pt x="4961" y="195009"/>
                  </a:lnTo>
                  <a:lnTo>
                    <a:pt x="19190" y="149161"/>
                  </a:lnTo>
                  <a:lnTo>
                    <a:pt x="41705" y="107674"/>
                  </a:lnTo>
                  <a:lnTo>
                    <a:pt x="71525" y="71528"/>
                  </a:lnTo>
                  <a:lnTo>
                    <a:pt x="107666" y="41707"/>
                  </a:lnTo>
                  <a:lnTo>
                    <a:pt x="149148" y="19190"/>
                  </a:lnTo>
                  <a:lnTo>
                    <a:pt x="194988" y="4961"/>
                  </a:lnTo>
                  <a:lnTo>
                    <a:pt x="244205" y="0"/>
                  </a:lnTo>
                  <a:lnTo>
                    <a:pt x="293432" y="4961"/>
                  </a:lnTo>
                  <a:lnTo>
                    <a:pt x="339280" y="19190"/>
                  </a:lnTo>
                  <a:lnTo>
                    <a:pt x="380767" y="41707"/>
                  </a:lnTo>
                  <a:lnTo>
                    <a:pt x="416913" y="71528"/>
                  </a:lnTo>
                  <a:lnTo>
                    <a:pt x="446734" y="107674"/>
                  </a:lnTo>
                  <a:lnTo>
                    <a:pt x="469251" y="149161"/>
                  </a:lnTo>
                  <a:lnTo>
                    <a:pt x="483480" y="195009"/>
                  </a:lnTo>
                  <a:lnTo>
                    <a:pt x="488441" y="244236"/>
                  </a:lnTo>
                  <a:lnTo>
                    <a:pt x="483480" y="293453"/>
                  </a:lnTo>
                  <a:lnTo>
                    <a:pt x="469251" y="339293"/>
                  </a:lnTo>
                  <a:lnTo>
                    <a:pt x="446734" y="380775"/>
                  </a:lnTo>
                  <a:lnTo>
                    <a:pt x="416913" y="416916"/>
                  </a:lnTo>
                  <a:lnTo>
                    <a:pt x="380767" y="446736"/>
                  </a:lnTo>
                  <a:lnTo>
                    <a:pt x="339280" y="469251"/>
                  </a:lnTo>
                  <a:lnTo>
                    <a:pt x="293432" y="483480"/>
                  </a:lnTo>
                  <a:lnTo>
                    <a:pt x="244205" y="48844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8458" y="8914303"/>
              <a:ext cx="199517" cy="1995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8353" y="7657169"/>
              <a:ext cx="11296649" cy="210500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18321" y="485360"/>
            <a:ext cx="7836534" cy="1412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100" spc="170">
                <a:solidFill>
                  <a:srgbClr val="292E3A"/>
                </a:solidFill>
                <a:latin typeface="Gill Sans MT"/>
                <a:cs typeface="Gill Sans MT"/>
              </a:rPr>
              <a:t>SeniorCareux</a:t>
            </a:r>
            <a:endParaRPr sz="9100">
              <a:latin typeface="Gill Sans MT"/>
              <a:cs typeface="Gill Sans MT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640297" y="2838992"/>
            <a:ext cx="10161270" cy="448119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 indent="1871345">
              <a:lnSpc>
                <a:spcPct val="117100"/>
              </a:lnSpc>
              <a:spcBef>
                <a:spcPts val="90"/>
              </a:spcBef>
            </a:pPr>
            <a:r>
              <a:rPr dirty="0" sz="4750">
                <a:latin typeface="Verdana"/>
                <a:cs typeface="Verdana"/>
              </a:rPr>
              <a:t>Under</a:t>
            </a:r>
            <a:r>
              <a:rPr dirty="0" sz="4750" spc="-60">
                <a:latin typeface="Verdana"/>
                <a:cs typeface="Verdana"/>
              </a:rPr>
              <a:t> </a:t>
            </a:r>
            <a:r>
              <a:rPr dirty="0" sz="4750" spc="-110">
                <a:latin typeface="Verdana"/>
                <a:cs typeface="Verdana"/>
              </a:rPr>
              <a:t>supervision</a:t>
            </a:r>
            <a:r>
              <a:rPr dirty="0" sz="4750" spc="-55">
                <a:latin typeface="Verdana"/>
                <a:cs typeface="Verdana"/>
              </a:rPr>
              <a:t> </a:t>
            </a:r>
            <a:r>
              <a:rPr dirty="0" sz="4750" spc="-25">
                <a:latin typeface="Verdana"/>
                <a:cs typeface="Verdana"/>
              </a:rPr>
              <a:t>of </a:t>
            </a:r>
            <a:r>
              <a:rPr dirty="0" sz="4750" spc="-70">
                <a:latin typeface="Verdana"/>
                <a:cs typeface="Verdana"/>
              </a:rPr>
              <a:t>Internal-</a:t>
            </a:r>
            <a:r>
              <a:rPr dirty="0" sz="4750" spc="140">
                <a:latin typeface="Verdana"/>
                <a:cs typeface="Verdana"/>
              </a:rPr>
              <a:t>Dr</a:t>
            </a:r>
            <a:r>
              <a:rPr dirty="0" sz="4750" spc="55">
                <a:latin typeface="Verdana"/>
                <a:cs typeface="Verdana"/>
              </a:rPr>
              <a:t> </a:t>
            </a:r>
            <a:r>
              <a:rPr dirty="0" sz="4750">
                <a:latin typeface="Verdana"/>
                <a:cs typeface="Verdana"/>
              </a:rPr>
              <a:t>Anshu</a:t>
            </a:r>
            <a:r>
              <a:rPr dirty="0" sz="4750" spc="60">
                <a:latin typeface="Verdana"/>
                <a:cs typeface="Verdana"/>
              </a:rPr>
              <a:t> </a:t>
            </a:r>
            <a:r>
              <a:rPr dirty="0" sz="4750">
                <a:latin typeface="Verdana"/>
                <a:cs typeface="Verdana"/>
              </a:rPr>
              <a:t>K.R</a:t>
            </a:r>
            <a:r>
              <a:rPr dirty="0" sz="4750" spc="55">
                <a:latin typeface="Verdana"/>
                <a:cs typeface="Verdana"/>
              </a:rPr>
              <a:t> </a:t>
            </a:r>
            <a:r>
              <a:rPr dirty="0" sz="4750" spc="60">
                <a:latin typeface="Verdana"/>
                <a:cs typeface="Verdana"/>
              </a:rPr>
              <a:t>ftangalam</a:t>
            </a:r>
            <a:endParaRPr sz="4750">
              <a:latin typeface="Verdana"/>
              <a:cs typeface="Verdana"/>
            </a:endParaRPr>
          </a:p>
          <a:p>
            <a:pPr marL="3596640">
              <a:lnSpc>
                <a:spcPts val="5565"/>
              </a:lnSpc>
              <a:spcBef>
                <a:spcPts val="975"/>
              </a:spcBef>
            </a:pPr>
            <a:r>
              <a:rPr dirty="0" sz="4750" spc="-10">
                <a:latin typeface="Verdana"/>
                <a:cs typeface="Verdana"/>
              </a:rPr>
              <a:t>University</a:t>
            </a:r>
            <a:endParaRPr sz="4750">
              <a:latin typeface="Verdana"/>
              <a:cs typeface="Verdana"/>
            </a:endParaRPr>
          </a:p>
          <a:p>
            <a:pPr algn="ctr" marR="24130">
              <a:lnSpc>
                <a:spcPts val="6945"/>
              </a:lnSpc>
            </a:pPr>
            <a:r>
              <a:rPr dirty="0" sz="5900" spc="-365">
                <a:latin typeface="Arial Black"/>
                <a:cs typeface="Arial Black"/>
              </a:rPr>
              <a:t>School</a:t>
            </a:r>
            <a:r>
              <a:rPr dirty="0" sz="5900" spc="-550">
                <a:latin typeface="Arial Black"/>
                <a:cs typeface="Arial Black"/>
              </a:rPr>
              <a:t> </a:t>
            </a:r>
            <a:r>
              <a:rPr dirty="0" sz="5900" spc="-130">
                <a:latin typeface="Arial Black"/>
                <a:cs typeface="Arial Black"/>
              </a:rPr>
              <a:t>of</a:t>
            </a:r>
            <a:r>
              <a:rPr dirty="0" sz="5900" spc="-555">
                <a:latin typeface="Arial Black"/>
                <a:cs typeface="Arial Black"/>
              </a:rPr>
              <a:t> </a:t>
            </a:r>
            <a:r>
              <a:rPr dirty="0" sz="5900" spc="-390">
                <a:latin typeface="Arial Black"/>
                <a:cs typeface="Arial Black"/>
              </a:rPr>
              <a:t>Engineering</a:t>
            </a:r>
            <a:r>
              <a:rPr dirty="0" sz="5900" spc="-550">
                <a:latin typeface="Arial Black"/>
                <a:cs typeface="Arial Black"/>
              </a:rPr>
              <a:t> </a:t>
            </a:r>
            <a:r>
              <a:rPr dirty="0" sz="5900" spc="-345">
                <a:latin typeface="Arial Black"/>
                <a:cs typeface="Arial Black"/>
              </a:rPr>
              <a:t>and</a:t>
            </a:r>
            <a:endParaRPr sz="5900">
              <a:latin typeface="Arial Black"/>
              <a:cs typeface="Arial Black"/>
            </a:endParaRPr>
          </a:p>
          <a:p>
            <a:pPr algn="ctr" marR="24765">
              <a:lnSpc>
                <a:spcPct val="100000"/>
              </a:lnSpc>
              <a:spcBef>
                <a:spcPts val="1170"/>
              </a:spcBef>
            </a:pPr>
            <a:r>
              <a:rPr dirty="0" sz="5900" spc="-395">
                <a:latin typeface="Arial Black"/>
                <a:cs typeface="Arial Black"/>
              </a:rPr>
              <a:t>Technology</a:t>
            </a:r>
            <a:endParaRPr sz="59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858000" y="0"/>
            <a:ext cx="11430000" cy="10287000"/>
          </a:xfrm>
          <a:custGeom>
            <a:avLst/>
            <a:gdLst/>
            <a:ahLst/>
            <a:cxnLst/>
            <a:rect l="l" t="t" r="r" b="b"/>
            <a:pathLst>
              <a:path w="11430000" h="10287000">
                <a:moveTo>
                  <a:pt x="0" y="10287000"/>
                </a:moveTo>
                <a:lnTo>
                  <a:pt x="11430000" y="10287000"/>
                </a:lnTo>
                <a:lnTo>
                  <a:pt x="11430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25282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4678" y="60729"/>
            <a:ext cx="9114790" cy="2307590"/>
          </a:xfrm>
          <a:prstGeom prst="rect"/>
        </p:spPr>
        <p:txBody>
          <a:bodyPr wrap="square" lIns="0" tIns="278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5"/>
              </a:spcBef>
              <a:tabLst>
                <a:tab pos="3446145" algn="l"/>
                <a:tab pos="5393055" algn="l"/>
                <a:tab pos="7557770" algn="l"/>
              </a:tabLst>
            </a:pPr>
            <a:r>
              <a:rPr dirty="0" sz="3200" spc="535" b="0">
                <a:solidFill>
                  <a:srgbClr val="F7CF2B"/>
                </a:solidFill>
                <a:latin typeface="Cambria"/>
                <a:cs typeface="Cambria"/>
              </a:rPr>
              <a:t>UNDERSTAND</a:t>
            </a:r>
            <a:r>
              <a:rPr dirty="0" sz="3200" b="0">
                <a:solidFill>
                  <a:srgbClr val="F7CF2B"/>
                </a:solidFill>
                <a:latin typeface="Cambria"/>
                <a:cs typeface="Cambria"/>
              </a:rPr>
              <a:t>	</a:t>
            </a:r>
            <a:r>
              <a:rPr dirty="0" sz="3200" spc="495" b="0">
                <a:solidFill>
                  <a:srgbClr val="F7CF2B"/>
                </a:solidFill>
                <a:latin typeface="Cambria"/>
                <a:cs typeface="Cambria"/>
              </a:rPr>
              <a:t>SENIOR</a:t>
            </a:r>
            <a:r>
              <a:rPr dirty="0" sz="3200" b="0">
                <a:solidFill>
                  <a:srgbClr val="F7CF2B"/>
                </a:solidFill>
                <a:latin typeface="Cambria"/>
                <a:cs typeface="Cambria"/>
              </a:rPr>
              <a:t>	</a:t>
            </a:r>
            <a:r>
              <a:rPr dirty="0" sz="3200" spc="505" b="0">
                <a:solidFill>
                  <a:srgbClr val="F7CF2B"/>
                </a:solidFill>
                <a:latin typeface="Cambria"/>
                <a:cs typeface="Cambria"/>
              </a:rPr>
              <a:t>FITNESS</a:t>
            </a:r>
            <a:r>
              <a:rPr dirty="0" sz="3200" b="0">
                <a:solidFill>
                  <a:srgbClr val="F7CF2B"/>
                </a:solidFill>
                <a:latin typeface="Cambria"/>
                <a:cs typeface="Cambria"/>
              </a:rPr>
              <a:t>	</a:t>
            </a:r>
            <a:r>
              <a:rPr dirty="0" sz="3200" spc="500" b="0">
                <a:solidFill>
                  <a:srgbClr val="F7CF2B"/>
                </a:solidFill>
                <a:latin typeface="Cambria"/>
                <a:cs typeface="Cambria"/>
              </a:rPr>
              <a:t>NEEDS</a:t>
            </a:r>
            <a:endParaRPr sz="3200">
              <a:latin typeface="Cambria"/>
              <a:cs typeface="Cambria"/>
            </a:endParaRPr>
          </a:p>
          <a:p>
            <a:pPr marL="12700" marR="389890">
              <a:lnSpc>
                <a:spcPct val="115399"/>
              </a:lnSpc>
              <a:spcBef>
                <a:spcPts val="1225"/>
              </a:spcBef>
            </a:pPr>
            <a:r>
              <a:rPr dirty="0" sz="2600" spc="160" b="0">
                <a:solidFill>
                  <a:srgbClr val="FFFEE6"/>
                </a:solidFill>
                <a:latin typeface="Cambria"/>
                <a:cs typeface="Cambria"/>
              </a:rPr>
              <a:t>Give</a:t>
            </a:r>
            <a:r>
              <a:rPr dirty="0" sz="2600" spc="140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225" b="0">
                <a:solidFill>
                  <a:srgbClr val="FFFEE6"/>
                </a:solidFill>
                <a:latin typeface="Cambria"/>
                <a:cs typeface="Cambria"/>
              </a:rPr>
              <a:t>them</a:t>
            </a:r>
            <a:r>
              <a:rPr dirty="0" sz="2600" spc="155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80" b="0">
                <a:solidFill>
                  <a:srgbClr val="FFFEE6"/>
                </a:solidFill>
                <a:latin typeface="Cambria"/>
                <a:cs typeface="Cambria"/>
              </a:rPr>
              <a:t>low</a:t>
            </a:r>
            <a:r>
              <a:rPr dirty="0" sz="2600" spc="155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85" b="0">
                <a:solidFill>
                  <a:srgbClr val="FFFEE6"/>
                </a:solidFill>
                <a:latin typeface="Cambria"/>
                <a:cs typeface="Cambria"/>
              </a:rPr>
              <a:t>impact</a:t>
            </a:r>
            <a:r>
              <a:rPr dirty="0" sz="2600" spc="150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75" b="0">
                <a:solidFill>
                  <a:srgbClr val="FFFEE6"/>
                </a:solidFill>
                <a:latin typeface="Cambria"/>
                <a:cs typeface="Cambria"/>
              </a:rPr>
              <a:t>exercises</a:t>
            </a:r>
            <a:r>
              <a:rPr dirty="0" sz="2600" spc="155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245" b="0">
                <a:solidFill>
                  <a:srgbClr val="FFFEE6"/>
                </a:solidFill>
                <a:latin typeface="Cambria"/>
                <a:cs typeface="Cambria"/>
              </a:rPr>
              <a:t>to</a:t>
            </a:r>
            <a:r>
              <a:rPr dirty="0" sz="2600" spc="155" b="0">
                <a:solidFill>
                  <a:srgbClr val="FFFEE6"/>
                </a:solidFill>
                <a:latin typeface="Cambria"/>
                <a:cs typeface="Cambria"/>
              </a:rPr>
              <a:t> maintain </a:t>
            </a:r>
            <a:r>
              <a:rPr dirty="0" sz="2600" spc="185" b="0">
                <a:solidFill>
                  <a:srgbClr val="FFFEE6"/>
                </a:solidFill>
                <a:latin typeface="Cambria"/>
                <a:cs typeface="Cambria"/>
              </a:rPr>
              <a:t>there </a:t>
            </a:r>
            <a:r>
              <a:rPr dirty="0" sz="2600" spc="195" b="0">
                <a:solidFill>
                  <a:srgbClr val="FFFEE6"/>
                </a:solidFill>
                <a:latin typeface="Cambria"/>
                <a:cs typeface="Cambria"/>
              </a:rPr>
              <a:t>strength,balance</a:t>
            </a:r>
            <a:r>
              <a:rPr dirty="0" sz="2600" spc="160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45" b="0">
                <a:solidFill>
                  <a:srgbClr val="FFFEE6"/>
                </a:solidFill>
                <a:latin typeface="Cambria"/>
                <a:cs typeface="Cambria"/>
              </a:rPr>
              <a:t>and</a:t>
            </a:r>
            <a:r>
              <a:rPr dirty="0" sz="2600" spc="160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55" b="0">
                <a:solidFill>
                  <a:srgbClr val="FFFEE6"/>
                </a:solidFill>
                <a:latin typeface="Cambria"/>
                <a:cs typeface="Cambria"/>
              </a:rPr>
              <a:t>flexibility.</a:t>
            </a:r>
            <a:r>
              <a:rPr dirty="0" sz="2600" spc="160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30" b="0">
                <a:solidFill>
                  <a:srgbClr val="FFFEE6"/>
                </a:solidFill>
                <a:latin typeface="Cambria"/>
                <a:cs typeface="Cambria"/>
              </a:rPr>
              <a:t>also</a:t>
            </a:r>
            <a:r>
              <a:rPr dirty="0" sz="2600" spc="165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70" b="0">
                <a:solidFill>
                  <a:srgbClr val="FFFEE6"/>
                </a:solidFill>
                <a:latin typeface="Cambria"/>
                <a:cs typeface="Cambria"/>
              </a:rPr>
              <a:t>give</a:t>
            </a:r>
            <a:r>
              <a:rPr dirty="0" sz="2600" spc="160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225" b="0">
                <a:solidFill>
                  <a:srgbClr val="FFFEE6"/>
                </a:solidFill>
                <a:latin typeface="Cambria"/>
                <a:cs typeface="Cambria"/>
              </a:rPr>
              <a:t>them</a:t>
            </a:r>
            <a:r>
              <a:rPr dirty="0" sz="2600" spc="160" b="0">
                <a:solidFill>
                  <a:srgbClr val="FFFEE6"/>
                </a:solidFill>
                <a:latin typeface="Cambria"/>
                <a:cs typeface="Cambria"/>
              </a:rPr>
              <a:t> health </a:t>
            </a:r>
            <a:r>
              <a:rPr dirty="0" sz="2600" spc="185" b="0">
                <a:solidFill>
                  <a:srgbClr val="FFFEE6"/>
                </a:solidFill>
                <a:latin typeface="Cambria"/>
                <a:cs typeface="Cambria"/>
              </a:rPr>
              <a:t>tracking</a:t>
            </a:r>
            <a:r>
              <a:rPr dirty="0" sz="2600" spc="155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90" b="0">
                <a:solidFill>
                  <a:srgbClr val="FFFEE6"/>
                </a:solidFill>
                <a:latin typeface="Cambria"/>
                <a:cs typeface="Cambria"/>
              </a:rPr>
              <a:t>feature</a:t>
            </a:r>
            <a:r>
              <a:rPr dirty="0" sz="2600" spc="160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65" b="0">
                <a:solidFill>
                  <a:srgbClr val="FFFEE6"/>
                </a:solidFill>
                <a:latin typeface="Cambria"/>
                <a:cs typeface="Cambria"/>
              </a:rPr>
              <a:t>for</a:t>
            </a:r>
            <a:r>
              <a:rPr dirty="0" sz="2600" spc="155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60" b="0">
                <a:solidFill>
                  <a:srgbClr val="FFFEE6"/>
                </a:solidFill>
                <a:latin typeface="Cambria"/>
                <a:cs typeface="Cambria"/>
              </a:rPr>
              <a:t>monitring </a:t>
            </a:r>
            <a:r>
              <a:rPr dirty="0" sz="2600" spc="165" b="0">
                <a:solidFill>
                  <a:srgbClr val="FFFEE6"/>
                </a:solidFill>
                <a:latin typeface="Cambria"/>
                <a:cs typeface="Cambria"/>
              </a:rPr>
              <a:t>their</a:t>
            </a:r>
            <a:r>
              <a:rPr dirty="0" sz="2600" spc="155" b="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90" b="0">
                <a:solidFill>
                  <a:srgbClr val="FFFEE6"/>
                </a:solidFill>
                <a:latin typeface="Cambria"/>
                <a:cs typeface="Cambria"/>
              </a:rPr>
              <a:t>health.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787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95"/>
              </a:spcBef>
              <a:tabLst>
                <a:tab pos="3799204" algn="l"/>
              </a:tabLst>
            </a:pPr>
            <a:r>
              <a:rPr dirty="0" spc="530"/>
              <a:t>ACCESSIBILITY</a:t>
            </a:r>
            <a:r>
              <a:rPr dirty="0"/>
              <a:t>	</a:t>
            </a:r>
            <a:r>
              <a:rPr dirty="0" spc="550"/>
              <a:t>FEATURES</a:t>
            </a:r>
          </a:p>
          <a:p>
            <a:pPr marL="12700" marR="5080">
              <a:lnSpc>
                <a:spcPct val="115399"/>
              </a:lnSpc>
              <a:spcBef>
                <a:spcPts val="1225"/>
              </a:spcBef>
            </a:pPr>
            <a:r>
              <a:rPr dirty="0" sz="2600" spc="160">
                <a:solidFill>
                  <a:srgbClr val="FFFEE6"/>
                </a:solidFill>
              </a:rPr>
              <a:t>Give</a:t>
            </a:r>
            <a:r>
              <a:rPr dirty="0" sz="2600" spc="150">
                <a:solidFill>
                  <a:srgbClr val="FFFEE6"/>
                </a:solidFill>
              </a:rPr>
              <a:t> </a:t>
            </a:r>
            <a:r>
              <a:rPr dirty="0" sz="2600" spc="225">
                <a:solidFill>
                  <a:srgbClr val="FFFEE6"/>
                </a:solidFill>
              </a:rPr>
              <a:t>them</a:t>
            </a:r>
            <a:r>
              <a:rPr dirty="0" sz="2600" spc="155">
                <a:solidFill>
                  <a:srgbClr val="FFFEE6"/>
                </a:solidFill>
              </a:rPr>
              <a:t> </a:t>
            </a:r>
            <a:r>
              <a:rPr dirty="0" sz="2600" spc="145">
                <a:solidFill>
                  <a:srgbClr val="FFFEE6"/>
                </a:solidFill>
              </a:rPr>
              <a:t>large</a:t>
            </a:r>
            <a:r>
              <a:rPr dirty="0" sz="2600" spc="155">
                <a:solidFill>
                  <a:srgbClr val="FFFEE6"/>
                </a:solidFill>
              </a:rPr>
              <a:t> </a:t>
            </a:r>
            <a:r>
              <a:rPr dirty="0" sz="2600" spc="225">
                <a:solidFill>
                  <a:srgbClr val="FFFEE6"/>
                </a:solidFill>
              </a:rPr>
              <a:t>fonts</a:t>
            </a:r>
            <a:r>
              <a:rPr dirty="0" sz="2600" spc="155">
                <a:solidFill>
                  <a:srgbClr val="FFFEE6"/>
                </a:solidFill>
              </a:rPr>
              <a:t> </a:t>
            </a:r>
            <a:r>
              <a:rPr dirty="0" sz="2600" spc="145">
                <a:solidFill>
                  <a:srgbClr val="FFFEE6"/>
                </a:solidFill>
              </a:rPr>
              <a:t>and</a:t>
            </a:r>
            <a:r>
              <a:rPr dirty="0" sz="2600" spc="155">
                <a:solidFill>
                  <a:srgbClr val="FFFEE6"/>
                </a:solidFill>
              </a:rPr>
              <a:t> </a:t>
            </a:r>
            <a:r>
              <a:rPr dirty="0" sz="2600" spc="204">
                <a:solidFill>
                  <a:srgbClr val="FFFEE6"/>
                </a:solidFill>
              </a:rPr>
              <a:t>buttons</a:t>
            </a:r>
            <a:r>
              <a:rPr dirty="0" sz="2600" spc="150">
                <a:solidFill>
                  <a:srgbClr val="FFFEE6"/>
                </a:solidFill>
              </a:rPr>
              <a:t> </a:t>
            </a:r>
            <a:r>
              <a:rPr dirty="0" sz="2600" spc="155">
                <a:solidFill>
                  <a:srgbClr val="FFFEE6"/>
                </a:solidFill>
              </a:rPr>
              <a:t>with </a:t>
            </a:r>
            <a:r>
              <a:rPr dirty="0" sz="2600" spc="125">
                <a:solidFill>
                  <a:srgbClr val="FFFEE6"/>
                </a:solidFill>
              </a:rPr>
              <a:t>simple</a:t>
            </a:r>
            <a:r>
              <a:rPr dirty="0" sz="2600" spc="155">
                <a:solidFill>
                  <a:srgbClr val="FFFEE6"/>
                </a:solidFill>
              </a:rPr>
              <a:t> </a:t>
            </a:r>
            <a:r>
              <a:rPr dirty="0" sz="2600" spc="165">
                <a:solidFill>
                  <a:srgbClr val="FFFEE6"/>
                </a:solidFill>
              </a:rPr>
              <a:t>design,with </a:t>
            </a:r>
            <a:r>
              <a:rPr dirty="0" sz="2600" spc="135">
                <a:solidFill>
                  <a:srgbClr val="FFFEE6"/>
                </a:solidFill>
              </a:rPr>
              <a:t>dark</a:t>
            </a:r>
            <a:r>
              <a:rPr dirty="0" sz="2600" spc="150">
                <a:solidFill>
                  <a:srgbClr val="FFFEE6"/>
                </a:solidFill>
              </a:rPr>
              <a:t> </a:t>
            </a:r>
            <a:r>
              <a:rPr dirty="0" sz="2600" spc="180">
                <a:solidFill>
                  <a:srgbClr val="FFFEE6"/>
                </a:solidFill>
              </a:rPr>
              <a:t>background.</a:t>
            </a:r>
            <a:r>
              <a:rPr dirty="0" sz="2600" spc="155">
                <a:solidFill>
                  <a:srgbClr val="FFFEE6"/>
                </a:solidFill>
              </a:rPr>
              <a:t> </a:t>
            </a:r>
            <a:r>
              <a:rPr dirty="0" sz="2600" spc="185">
                <a:solidFill>
                  <a:srgbClr val="FFFEE6"/>
                </a:solidFill>
              </a:rPr>
              <a:t>some</a:t>
            </a:r>
            <a:r>
              <a:rPr dirty="0" sz="2600" spc="155">
                <a:solidFill>
                  <a:srgbClr val="FFFEE6"/>
                </a:solidFill>
              </a:rPr>
              <a:t> </a:t>
            </a:r>
            <a:r>
              <a:rPr dirty="0" sz="2600" spc="135">
                <a:solidFill>
                  <a:srgbClr val="FFFEE6"/>
                </a:solidFill>
              </a:rPr>
              <a:t>special</a:t>
            </a:r>
            <a:r>
              <a:rPr dirty="0" sz="2600" spc="155">
                <a:solidFill>
                  <a:srgbClr val="FFFEE6"/>
                </a:solidFill>
              </a:rPr>
              <a:t> </a:t>
            </a:r>
            <a:r>
              <a:rPr dirty="0" sz="2600" spc="190">
                <a:solidFill>
                  <a:srgbClr val="FFFEE6"/>
                </a:solidFill>
              </a:rPr>
              <a:t>features</a:t>
            </a:r>
            <a:r>
              <a:rPr dirty="0" sz="2600" spc="155">
                <a:solidFill>
                  <a:srgbClr val="FFFEE6"/>
                </a:solidFill>
              </a:rPr>
              <a:t> </a:t>
            </a:r>
            <a:r>
              <a:rPr dirty="0" sz="2600" spc="95">
                <a:solidFill>
                  <a:srgbClr val="FFFEE6"/>
                </a:solidFill>
              </a:rPr>
              <a:t>like</a:t>
            </a:r>
            <a:r>
              <a:rPr dirty="0" sz="2600" spc="155">
                <a:solidFill>
                  <a:srgbClr val="FFFEE6"/>
                </a:solidFill>
              </a:rPr>
              <a:t> voice</a:t>
            </a:r>
            <a:r>
              <a:rPr dirty="0" sz="2600" spc="150">
                <a:solidFill>
                  <a:srgbClr val="FFFEE6"/>
                </a:solidFill>
              </a:rPr>
              <a:t> </a:t>
            </a:r>
            <a:r>
              <a:rPr dirty="0" sz="2600" spc="165">
                <a:solidFill>
                  <a:srgbClr val="FFFEE6"/>
                </a:solidFill>
              </a:rPr>
              <a:t>command </a:t>
            </a:r>
            <a:r>
              <a:rPr dirty="0" sz="2600" spc="145">
                <a:solidFill>
                  <a:srgbClr val="FFFEE6"/>
                </a:solidFill>
              </a:rPr>
              <a:t>and </a:t>
            </a:r>
            <a:r>
              <a:rPr dirty="0" sz="2600" spc="290">
                <a:solidFill>
                  <a:srgbClr val="FFFEE6"/>
                </a:solidFill>
              </a:rPr>
              <a:t>text</a:t>
            </a:r>
            <a:r>
              <a:rPr dirty="0" sz="2600" spc="150">
                <a:solidFill>
                  <a:srgbClr val="FFFEE6"/>
                </a:solidFill>
              </a:rPr>
              <a:t> </a:t>
            </a:r>
            <a:r>
              <a:rPr dirty="0" sz="2600" spc="155">
                <a:solidFill>
                  <a:srgbClr val="FFFEE6"/>
                </a:solidFill>
              </a:rPr>
              <a:t>with</a:t>
            </a:r>
            <a:r>
              <a:rPr dirty="0" sz="2600" spc="150">
                <a:solidFill>
                  <a:srgbClr val="FFFEE6"/>
                </a:solidFill>
              </a:rPr>
              <a:t> </a:t>
            </a:r>
            <a:r>
              <a:rPr dirty="0" sz="2600" spc="180">
                <a:solidFill>
                  <a:srgbClr val="FFFEE6"/>
                </a:solidFill>
              </a:rPr>
              <a:t>speech</a:t>
            </a:r>
            <a:r>
              <a:rPr dirty="0" sz="2600" spc="145">
                <a:solidFill>
                  <a:srgbClr val="FFFEE6"/>
                </a:solidFill>
              </a:rPr>
              <a:t> </a:t>
            </a:r>
            <a:r>
              <a:rPr dirty="0" sz="2600" spc="130">
                <a:solidFill>
                  <a:srgbClr val="FFFEE6"/>
                </a:solidFill>
              </a:rPr>
              <a:t>also</a:t>
            </a:r>
            <a:r>
              <a:rPr dirty="0" sz="2600" spc="150">
                <a:solidFill>
                  <a:srgbClr val="FFFEE6"/>
                </a:solidFill>
              </a:rPr>
              <a:t> </a:t>
            </a:r>
            <a:r>
              <a:rPr dirty="0" sz="2600" spc="165">
                <a:solidFill>
                  <a:srgbClr val="FFFEE6"/>
                </a:solidFill>
              </a:rPr>
              <a:t>given</a:t>
            </a:r>
            <a:r>
              <a:rPr dirty="0" sz="2600" spc="150">
                <a:solidFill>
                  <a:srgbClr val="FFFEE6"/>
                </a:solidFill>
              </a:rPr>
              <a:t> </a:t>
            </a:r>
            <a:r>
              <a:rPr dirty="0" sz="2600" spc="165">
                <a:solidFill>
                  <a:srgbClr val="FFFEE6"/>
                </a:solidFill>
              </a:rPr>
              <a:t>for</a:t>
            </a:r>
            <a:r>
              <a:rPr dirty="0" sz="2600" spc="145">
                <a:solidFill>
                  <a:srgbClr val="FFFEE6"/>
                </a:solidFill>
              </a:rPr>
              <a:t> </a:t>
            </a:r>
            <a:r>
              <a:rPr dirty="0" sz="2600" spc="215">
                <a:solidFill>
                  <a:srgbClr val="FFFEE6"/>
                </a:solidFill>
              </a:rPr>
              <a:t>better</a:t>
            </a:r>
            <a:r>
              <a:rPr dirty="0" sz="2600" spc="150">
                <a:solidFill>
                  <a:srgbClr val="FFFEE6"/>
                </a:solidFill>
              </a:rPr>
              <a:t> </a:t>
            </a:r>
            <a:r>
              <a:rPr dirty="0" sz="2600" spc="170">
                <a:solidFill>
                  <a:srgbClr val="FFFEE6"/>
                </a:solidFill>
              </a:rPr>
              <a:t>experience.</a:t>
            </a:r>
            <a:endParaRPr sz="2600"/>
          </a:p>
        </p:txBody>
      </p:sp>
      <p:sp>
        <p:nvSpPr>
          <p:cNvPr id="5" name="object 5" descr=""/>
          <p:cNvSpPr txBox="1"/>
          <p:nvPr/>
        </p:nvSpPr>
        <p:spPr>
          <a:xfrm>
            <a:off x="7964678" y="5988000"/>
            <a:ext cx="9538970" cy="3591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01189">
              <a:lnSpc>
                <a:spcPct val="115199"/>
              </a:lnSpc>
              <a:spcBef>
                <a:spcPts val="100"/>
              </a:spcBef>
              <a:tabLst>
                <a:tab pos="1923414" algn="l"/>
                <a:tab pos="2756535" algn="l"/>
                <a:tab pos="3940810" algn="l"/>
              </a:tabLst>
            </a:pPr>
            <a:r>
              <a:rPr dirty="0" sz="3200" spc="465">
                <a:solidFill>
                  <a:srgbClr val="F7CF2B"/>
                </a:solidFill>
                <a:latin typeface="Cambria"/>
                <a:cs typeface="Cambria"/>
              </a:rPr>
              <a:t>SIMPLE</a:t>
            </a:r>
            <a:r>
              <a:rPr dirty="0" sz="3200">
                <a:solidFill>
                  <a:srgbClr val="F7CF2B"/>
                </a:solidFill>
                <a:latin typeface="Cambria"/>
                <a:cs typeface="Cambria"/>
              </a:rPr>
              <a:t>	</a:t>
            </a:r>
            <a:r>
              <a:rPr dirty="0" sz="3200" spc="540">
                <a:solidFill>
                  <a:srgbClr val="F7CF2B"/>
                </a:solidFill>
                <a:latin typeface="Cambria"/>
                <a:cs typeface="Cambria"/>
              </a:rPr>
              <a:t>UX</a:t>
            </a:r>
            <a:r>
              <a:rPr dirty="0" sz="3200">
                <a:solidFill>
                  <a:srgbClr val="F7CF2B"/>
                </a:solidFill>
                <a:latin typeface="Cambria"/>
                <a:cs typeface="Cambria"/>
              </a:rPr>
              <a:t>	</a:t>
            </a:r>
            <a:r>
              <a:rPr dirty="0" sz="3200" spc="470">
                <a:solidFill>
                  <a:srgbClr val="F7CF2B"/>
                </a:solidFill>
                <a:latin typeface="Cambria"/>
                <a:cs typeface="Cambria"/>
              </a:rPr>
              <a:t>AND</a:t>
            </a:r>
            <a:r>
              <a:rPr dirty="0" sz="3200">
                <a:solidFill>
                  <a:srgbClr val="F7CF2B"/>
                </a:solidFill>
                <a:latin typeface="Cambria"/>
                <a:cs typeface="Cambria"/>
              </a:rPr>
              <a:t>	</a:t>
            </a:r>
            <a:r>
              <a:rPr dirty="0" sz="3200" spc="535">
                <a:solidFill>
                  <a:srgbClr val="F7CF2B"/>
                </a:solidFill>
                <a:latin typeface="Cambria"/>
                <a:cs typeface="Cambria"/>
              </a:rPr>
              <a:t>CUSTOMIZABLE </a:t>
            </a:r>
            <a:r>
              <a:rPr dirty="0" sz="3200" spc="560">
                <a:solidFill>
                  <a:srgbClr val="F7CF2B"/>
                </a:solidFill>
                <a:latin typeface="Cambria"/>
                <a:cs typeface="Cambria"/>
              </a:rPr>
              <a:t>WORKOUT</a:t>
            </a:r>
            <a:endParaRPr sz="3200">
              <a:latin typeface="Cambria"/>
              <a:cs typeface="Cambria"/>
            </a:endParaRPr>
          </a:p>
          <a:p>
            <a:pPr marL="12700" marR="738505">
              <a:lnSpc>
                <a:spcPct val="115399"/>
              </a:lnSpc>
              <a:spcBef>
                <a:spcPts val="1225"/>
              </a:spcBef>
            </a:pPr>
            <a:r>
              <a:rPr dirty="0" sz="2600" spc="145">
                <a:solidFill>
                  <a:srgbClr val="FFFEE6"/>
                </a:solidFill>
                <a:latin typeface="Cambria"/>
                <a:cs typeface="Cambria"/>
              </a:rPr>
              <a:t>Simple </a:t>
            </a:r>
            <a:r>
              <a:rPr dirty="0" sz="2600" spc="170">
                <a:solidFill>
                  <a:srgbClr val="FFFEE6"/>
                </a:solidFill>
                <a:latin typeface="Cambria"/>
                <a:cs typeface="Cambria"/>
              </a:rPr>
              <a:t>process</a:t>
            </a:r>
            <a:r>
              <a:rPr dirty="0" sz="2600" spc="14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95">
                <a:solidFill>
                  <a:srgbClr val="FFFEE6"/>
                </a:solidFill>
                <a:latin typeface="Cambria"/>
                <a:cs typeface="Cambria"/>
              </a:rPr>
              <a:t>of</a:t>
            </a:r>
            <a:r>
              <a:rPr dirty="0" sz="2600" spc="14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70">
                <a:solidFill>
                  <a:srgbClr val="FFFEE6"/>
                </a:solidFill>
                <a:latin typeface="Cambria"/>
                <a:cs typeface="Cambria"/>
              </a:rPr>
              <a:t>sign</a:t>
            </a:r>
            <a:r>
              <a:rPr dirty="0" sz="2600" spc="15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14">
                <a:solidFill>
                  <a:srgbClr val="FFFEE6"/>
                </a:solidFill>
                <a:latin typeface="Cambria"/>
                <a:cs typeface="Cambria"/>
              </a:rPr>
              <a:t>up</a:t>
            </a:r>
            <a:r>
              <a:rPr dirty="0" sz="2600" spc="14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55">
                <a:solidFill>
                  <a:srgbClr val="FFFEE6"/>
                </a:solidFill>
                <a:latin typeface="Cambria"/>
                <a:cs typeface="Cambria"/>
              </a:rPr>
              <a:t>with</a:t>
            </a:r>
            <a:r>
              <a:rPr dirty="0" sz="2600" spc="14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70">
                <a:solidFill>
                  <a:srgbClr val="FFFEE6"/>
                </a:solidFill>
                <a:latin typeface="Cambria"/>
                <a:cs typeface="Cambria"/>
              </a:rPr>
              <a:t>sign</a:t>
            </a:r>
            <a:r>
              <a:rPr dirty="0" sz="2600" spc="15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14">
                <a:solidFill>
                  <a:srgbClr val="FFFEE6"/>
                </a:solidFill>
                <a:latin typeface="Cambria"/>
                <a:cs typeface="Cambria"/>
              </a:rPr>
              <a:t>up</a:t>
            </a:r>
            <a:r>
              <a:rPr dirty="0" sz="2600" spc="14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30">
                <a:solidFill>
                  <a:srgbClr val="FFFEE6"/>
                </a:solidFill>
                <a:latin typeface="Cambria"/>
                <a:cs typeface="Cambria"/>
              </a:rPr>
              <a:t>video</a:t>
            </a:r>
            <a:r>
              <a:rPr dirty="0" sz="2600" spc="14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55">
                <a:solidFill>
                  <a:srgbClr val="FFFEE6"/>
                </a:solidFill>
                <a:latin typeface="Cambria"/>
                <a:cs typeface="Cambria"/>
              </a:rPr>
              <a:t>with</a:t>
            </a:r>
            <a:r>
              <a:rPr dirty="0" sz="2600" spc="14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30">
                <a:solidFill>
                  <a:srgbClr val="FFFEE6"/>
                </a:solidFill>
                <a:latin typeface="Cambria"/>
                <a:cs typeface="Cambria"/>
              </a:rPr>
              <a:t>clear </a:t>
            </a:r>
            <a:r>
              <a:rPr dirty="0" sz="2600" spc="165">
                <a:solidFill>
                  <a:srgbClr val="FFFEE6"/>
                </a:solidFill>
                <a:latin typeface="Cambria"/>
                <a:cs typeface="Cambria"/>
              </a:rPr>
              <a:t>nevigation</a:t>
            </a:r>
            <a:r>
              <a:rPr dirty="0" sz="2600" spc="16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65">
                <a:solidFill>
                  <a:srgbClr val="FFFEE6"/>
                </a:solidFill>
                <a:latin typeface="Cambria"/>
                <a:cs typeface="Cambria"/>
              </a:rPr>
              <a:t>for </a:t>
            </a:r>
            <a:r>
              <a:rPr dirty="0" sz="2600" spc="180">
                <a:solidFill>
                  <a:srgbClr val="FFFEE6"/>
                </a:solidFill>
                <a:latin typeface="Cambria"/>
                <a:cs typeface="Cambria"/>
              </a:rPr>
              <a:t>frequent</a:t>
            </a:r>
            <a:r>
              <a:rPr dirty="0" sz="2600" spc="16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95">
                <a:solidFill>
                  <a:srgbClr val="FFFEE6"/>
                </a:solidFill>
                <a:latin typeface="Cambria"/>
                <a:cs typeface="Cambria"/>
              </a:rPr>
              <a:t>action.</a:t>
            </a:r>
            <a:endParaRPr sz="2600">
              <a:latin typeface="Cambria"/>
              <a:cs typeface="Cambria"/>
            </a:endParaRPr>
          </a:p>
          <a:p>
            <a:pPr marL="12700" marR="5080">
              <a:lnSpc>
                <a:spcPct val="115399"/>
              </a:lnSpc>
            </a:pPr>
            <a:r>
              <a:rPr dirty="0" sz="2600" spc="150">
                <a:solidFill>
                  <a:srgbClr val="FFFEE6"/>
                </a:solidFill>
                <a:latin typeface="Cambria"/>
                <a:cs typeface="Cambria"/>
              </a:rPr>
              <a:t>Pre </a:t>
            </a:r>
            <a:r>
              <a:rPr dirty="0" sz="2600" spc="245">
                <a:solidFill>
                  <a:srgbClr val="FFFEE6"/>
                </a:solidFill>
                <a:latin typeface="Cambria"/>
                <a:cs typeface="Cambria"/>
              </a:rPr>
              <a:t>set</a:t>
            </a:r>
            <a:r>
              <a:rPr dirty="0" sz="2600" spc="15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200">
                <a:solidFill>
                  <a:srgbClr val="FFFEE6"/>
                </a:solidFill>
                <a:latin typeface="Cambria"/>
                <a:cs typeface="Cambria"/>
              </a:rPr>
              <a:t>fitness</a:t>
            </a:r>
            <a:r>
              <a:rPr dirty="0" sz="2600" spc="15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35">
                <a:solidFill>
                  <a:srgbClr val="FFFEE6"/>
                </a:solidFill>
                <a:latin typeface="Cambria"/>
                <a:cs typeface="Cambria"/>
              </a:rPr>
              <a:t>levels</a:t>
            </a:r>
            <a:r>
              <a:rPr dirty="0" sz="2600" spc="15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95">
                <a:solidFill>
                  <a:srgbClr val="FFFEE6"/>
                </a:solidFill>
                <a:latin typeface="Cambria"/>
                <a:cs typeface="Cambria"/>
              </a:rPr>
              <a:t>like</a:t>
            </a:r>
            <a:r>
              <a:rPr dirty="0" sz="2600" spc="150">
                <a:solidFill>
                  <a:srgbClr val="FFFEE6"/>
                </a:solidFill>
                <a:latin typeface="Cambria"/>
                <a:cs typeface="Cambria"/>
              </a:rPr>
              <a:t> beginner </a:t>
            </a:r>
            <a:r>
              <a:rPr dirty="0" sz="2600" spc="320">
                <a:solidFill>
                  <a:srgbClr val="FFFEE6"/>
                </a:solidFill>
                <a:latin typeface="Cambria"/>
                <a:cs typeface="Cambria"/>
              </a:rPr>
              <a:t>,</a:t>
            </a:r>
            <a:r>
              <a:rPr dirty="0" sz="2600" spc="15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70">
                <a:solidFill>
                  <a:srgbClr val="FFFEE6"/>
                </a:solidFill>
                <a:latin typeface="Cambria"/>
                <a:cs typeface="Cambria"/>
              </a:rPr>
              <a:t>intermediate</a:t>
            </a:r>
            <a:r>
              <a:rPr dirty="0" sz="2600" spc="15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320">
                <a:solidFill>
                  <a:srgbClr val="FFFEE6"/>
                </a:solidFill>
                <a:latin typeface="Cambria"/>
                <a:cs typeface="Cambria"/>
              </a:rPr>
              <a:t>,</a:t>
            </a:r>
            <a:r>
              <a:rPr dirty="0" sz="2600" spc="15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60">
                <a:solidFill>
                  <a:srgbClr val="FFFEE6"/>
                </a:solidFill>
                <a:latin typeface="Cambria"/>
                <a:cs typeface="Cambria"/>
              </a:rPr>
              <a:t>advance </a:t>
            </a:r>
            <a:r>
              <a:rPr dirty="0" sz="2600" spc="130">
                <a:solidFill>
                  <a:srgbClr val="FFFEE6"/>
                </a:solidFill>
                <a:latin typeface="Cambria"/>
                <a:cs typeface="Cambria"/>
              </a:rPr>
              <a:t>also</a:t>
            </a:r>
            <a:r>
              <a:rPr dirty="0" sz="2600" spc="150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55">
                <a:solidFill>
                  <a:srgbClr val="FFFEE6"/>
                </a:solidFill>
                <a:latin typeface="Cambria"/>
                <a:cs typeface="Cambria"/>
              </a:rPr>
              <a:t>with </a:t>
            </a:r>
            <a:r>
              <a:rPr dirty="0" sz="2600" spc="170">
                <a:solidFill>
                  <a:srgbClr val="FFFEE6"/>
                </a:solidFill>
                <a:latin typeface="Cambria"/>
                <a:cs typeface="Cambria"/>
              </a:rPr>
              <a:t>exercise</a:t>
            </a:r>
            <a:r>
              <a:rPr dirty="0" sz="2600" spc="155">
                <a:solidFill>
                  <a:srgbClr val="FFFEE6"/>
                </a:solidFill>
                <a:latin typeface="Cambria"/>
                <a:cs typeface="Cambria"/>
              </a:rPr>
              <a:t> modification with </a:t>
            </a:r>
            <a:r>
              <a:rPr dirty="0" sz="2600" spc="210">
                <a:solidFill>
                  <a:srgbClr val="FFFEE6"/>
                </a:solidFill>
                <a:latin typeface="Cambria"/>
                <a:cs typeface="Cambria"/>
              </a:rPr>
              <a:t>rest</a:t>
            </a:r>
            <a:r>
              <a:rPr dirty="0" sz="2600" spc="15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40">
                <a:solidFill>
                  <a:srgbClr val="FFFEE6"/>
                </a:solidFill>
                <a:latin typeface="Cambria"/>
                <a:cs typeface="Cambria"/>
              </a:rPr>
              <a:t>break</a:t>
            </a:r>
            <a:r>
              <a:rPr dirty="0" sz="2600" spc="15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45">
                <a:solidFill>
                  <a:srgbClr val="FFFEE6"/>
                </a:solidFill>
                <a:latin typeface="Cambria"/>
                <a:cs typeface="Cambria"/>
              </a:rPr>
              <a:t>and</a:t>
            </a:r>
            <a:r>
              <a:rPr dirty="0" sz="2600" spc="15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30">
                <a:solidFill>
                  <a:srgbClr val="FFFEE6"/>
                </a:solidFill>
                <a:latin typeface="Cambria"/>
                <a:cs typeface="Cambria"/>
              </a:rPr>
              <a:t>goal </a:t>
            </a:r>
            <a:r>
              <a:rPr dirty="0" sz="2600" spc="155">
                <a:solidFill>
                  <a:srgbClr val="FFFEE6"/>
                </a:solidFill>
                <a:latin typeface="Cambria"/>
                <a:cs typeface="Cambria"/>
              </a:rPr>
              <a:t>based</a:t>
            </a:r>
            <a:r>
              <a:rPr dirty="0" sz="2600" spc="145">
                <a:solidFill>
                  <a:srgbClr val="FFFEE6"/>
                </a:solidFill>
                <a:latin typeface="Cambria"/>
                <a:cs typeface="Cambria"/>
              </a:rPr>
              <a:t> </a:t>
            </a:r>
            <a:r>
              <a:rPr dirty="0" sz="2600" spc="180">
                <a:solidFill>
                  <a:srgbClr val="FFFEE6"/>
                </a:solidFill>
                <a:latin typeface="Cambria"/>
                <a:cs typeface="Cambria"/>
              </a:rPr>
              <a:t>programme.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0" y="0"/>
            <a:ext cx="7571740" cy="10287000"/>
          </a:xfrm>
          <a:custGeom>
            <a:avLst/>
            <a:gdLst/>
            <a:ahLst/>
            <a:cxnLst/>
            <a:rect l="l" t="t" r="r" b="b"/>
            <a:pathLst>
              <a:path w="7571740" h="10287000">
                <a:moveTo>
                  <a:pt x="6858000" y="0"/>
                </a:moveTo>
                <a:lnTo>
                  <a:pt x="0" y="0"/>
                </a:lnTo>
                <a:lnTo>
                  <a:pt x="0" y="10287000"/>
                </a:lnTo>
                <a:lnTo>
                  <a:pt x="6858000" y="10287000"/>
                </a:lnTo>
                <a:lnTo>
                  <a:pt x="6858000" y="0"/>
                </a:lnTo>
                <a:close/>
              </a:path>
              <a:path w="7571740" h="10287000">
                <a:moveTo>
                  <a:pt x="7571587" y="1465110"/>
                </a:moveTo>
                <a:lnTo>
                  <a:pt x="7533487" y="1465110"/>
                </a:lnTo>
                <a:lnTo>
                  <a:pt x="7533487" y="9256560"/>
                </a:lnTo>
                <a:lnTo>
                  <a:pt x="7571587" y="9256560"/>
                </a:lnTo>
                <a:lnTo>
                  <a:pt x="7571587" y="1465110"/>
                </a:lnTo>
                <a:close/>
              </a:path>
            </a:pathLst>
          </a:custGeom>
          <a:solidFill>
            <a:srgbClr val="F7CF2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401445" y="3905298"/>
            <a:ext cx="3969385" cy="235902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20955" marR="5080" indent="-8890">
              <a:lnSpc>
                <a:spcPts val="8780"/>
              </a:lnSpc>
              <a:spcBef>
                <a:spcPts val="1015"/>
              </a:spcBef>
            </a:pPr>
            <a:r>
              <a:rPr dirty="0" sz="8000" spc="310">
                <a:solidFill>
                  <a:srgbClr val="252826"/>
                </a:solidFill>
                <a:latin typeface="Cambria"/>
                <a:cs typeface="Cambria"/>
              </a:rPr>
              <a:t>Possible </a:t>
            </a:r>
            <a:r>
              <a:rPr dirty="0" sz="8000" spc="340">
                <a:solidFill>
                  <a:srgbClr val="252826"/>
                </a:solidFill>
                <a:latin typeface="Cambria"/>
                <a:cs typeface="Cambria"/>
              </a:rPr>
              <a:t>solution</a:t>
            </a:r>
            <a:endParaRPr sz="8000">
              <a:latin typeface="Cambria"/>
              <a:cs typeface="Cambria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0"/>
            <a:ext cx="18288000" cy="10287635"/>
            <a:chOff x="0" y="0"/>
            <a:chExt cx="18288000" cy="10287635"/>
          </a:xfrm>
        </p:grpSpPr>
        <p:sp>
          <p:nvSpPr>
            <p:cNvPr id="9" name="object 9" descr=""/>
            <p:cNvSpPr/>
            <p:nvPr/>
          </p:nvSpPr>
          <p:spPr>
            <a:xfrm>
              <a:off x="17212580" y="0"/>
              <a:ext cx="1075690" cy="1217930"/>
            </a:xfrm>
            <a:custGeom>
              <a:avLst/>
              <a:gdLst/>
              <a:ahLst/>
              <a:cxnLst/>
              <a:rect l="l" t="t" r="r" b="b"/>
              <a:pathLst>
                <a:path w="1075690" h="1217930">
                  <a:moveTo>
                    <a:pt x="362079" y="547390"/>
                  </a:moveTo>
                  <a:lnTo>
                    <a:pt x="0" y="186308"/>
                  </a:lnTo>
                  <a:lnTo>
                    <a:pt x="186308" y="0"/>
                  </a:lnTo>
                  <a:lnTo>
                    <a:pt x="538335" y="0"/>
                  </a:lnTo>
                  <a:lnTo>
                    <a:pt x="724158" y="185311"/>
                  </a:lnTo>
                  <a:lnTo>
                    <a:pt x="362079" y="547390"/>
                  </a:lnTo>
                  <a:close/>
                </a:path>
                <a:path w="1075690" h="1217930">
                  <a:moveTo>
                    <a:pt x="734133" y="111498"/>
                  </a:moveTo>
                  <a:lnTo>
                    <a:pt x="622634" y="0"/>
                  </a:lnTo>
                  <a:lnTo>
                    <a:pt x="734133" y="0"/>
                  </a:lnTo>
                  <a:lnTo>
                    <a:pt x="734133" y="111498"/>
                  </a:lnTo>
                  <a:close/>
                </a:path>
                <a:path w="1075690" h="1217930">
                  <a:moveTo>
                    <a:pt x="1075412" y="467739"/>
                  </a:moveTo>
                  <a:lnTo>
                    <a:pt x="793981" y="186308"/>
                  </a:lnTo>
                  <a:lnTo>
                    <a:pt x="980290" y="0"/>
                  </a:lnTo>
                  <a:lnTo>
                    <a:pt x="1075412" y="0"/>
                  </a:lnTo>
                  <a:lnTo>
                    <a:pt x="1075412" y="467739"/>
                  </a:lnTo>
                  <a:close/>
                </a:path>
                <a:path w="1075690" h="1217930">
                  <a:moveTo>
                    <a:pt x="387016" y="794761"/>
                  </a:moveTo>
                  <a:lnTo>
                    <a:pt x="387016" y="593274"/>
                  </a:lnTo>
                  <a:lnTo>
                    <a:pt x="734133" y="246156"/>
                  </a:lnTo>
                  <a:lnTo>
                    <a:pt x="734133" y="447644"/>
                  </a:lnTo>
                  <a:lnTo>
                    <a:pt x="387016" y="794761"/>
                  </a:lnTo>
                  <a:close/>
                </a:path>
                <a:path w="1075690" h="1217930">
                  <a:moveTo>
                    <a:pt x="1075412" y="739089"/>
                  </a:moveTo>
                  <a:lnTo>
                    <a:pt x="783966" y="447644"/>
                  </a:lnTo>
                  <a:lnTo>
                    <a:pt x="783966" y="246156"/>
                  </a:lnTo>
                  <a:lnTo>
                    <a:pt x="1075412" y="537602"/>
                  </a:lnTo>
                  <a:lnTo>
                    <a:pt x="1075412" y="739089"/>
                  </a:lnTo>
                  <a:close/>
                </a:path>
                <a:path w="1075690" h="1217930">
                  <a:moveTo>
                    <a:pt x="759070" y="1217686"/>
                  </a:moveTo>
                  <a:lnTo>
                    <a:pt x="396990" y="855607"/>
                  </a:lnTo>
                  <a:lnTo>
                    <a:pt x="759070" y="493527"/>
                  </a:lnTo>
                  <a:lnTo>
                    <a:pt x="1075412" y="809870"/>
                  </a:lnTo>
                  <a:lnTo>
                    <a:pt x="1075412" y="901344"/>
                  </a:lnTo>
                  <a:lnTo>
                    <a:pt x="759070" y="1217686"/>
                  </a:lnTo>
                  <a:close/>
                </a:path>
              </a:pathLst>
            </a:custGeom>
            <a:solidFill>
              <a:srgbClr val="DEBA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7996586" y="0"/>
              <a:ext cx="291465" cy="1462405"/>
            </a:xfrm>
            <a:custGeom>
              <a:avLst/>
              <a:gdLst/>
              <a:ahLst/>
              <a:cxnLst/>
              <a:rect l="l" t="t" r="r" b="b"/>
              <a:pathLst>
                <a:path w="291465" h="1462405">
                  <a:moveTo>
                    <a:pt x="2147" y="1461912"/>
                  </a:moveTo>
                  <a:lnTo>
                    <a:pt x="0" y="1461912"/>
                  </a:lnTo>
                  <a:lnTo>
                    <a:pt x="0" y="1262572"/>
                  </a:lnTo>
                  <a:lnTo>
                    <a:pt x="291405" y="971166"/>
                  </a:lnTo>
                  <a:lnTo>
                    <a:pt x="291405" y="1172654"/>
                  </a:lnTo>
                  <a:lnTo>
                    <a:pt x="2147" y="1461912"/>
                  </a:lnTo>
                  <a:close/>
                </a:path>
                <a:path w="291465" h="1462405">
                  <a:moveTo>
                    <a:pt x="19" y="112496"/>
                  </a:moveTo>
                  <a:lnTo>
                    <a:pt x="19" y="0"/>
                  </a:lnTo>
                  <a:lnTo>
                    <a:pt x="112516" y="0"/>
                  </a:lnTo>
                  <a:lnTo>
                    <a:pt x="19" y="112496"/>
                  </a:lnTo>
                  <a:close/>
                </a:path>
              </a:pathLst>
            </a:custGeom>
            <a:solidFill>
              <a:srgbClr val="FFE4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7201607" y="247154"/>
              <a:ext cx="744220" cy="1214755"/>
            </a:xfrm>
            <a:custGeom>
              <a:avLst/>
              <a:gdLst/>
              <a:ahLst/>
              <a:cxnLst/>
              <a:rect l="l" t="t" r="r" b="b"/>
              <a:pathLst>
                <a:path w="744219" h="1214755">
                  <a:moveTo>
                    <a:pt x="744108" y="1214758"/>
                  </a:moveTo>
                  <a:lnTo>
                    <a:pt x="740962" y="1214758"/>
                  </a:lnTo>
                  <a:lnTo>
                    <a:pt x="396990" y="870786"/>
                  </a:lnTo>
                  <a:lnTo>
                    <a:pt x="396990" y="669298"/>
                  </a:lnTo>
                  <a:lnTo>
                    <a:pt x="744108" y="1016415"/>
                  </a:lnTo>
                  <a:lnTo>
                    <a:pt x="744108" y="1214758"/>
                  </a:lnTo>
                  <a:close/>
                </a:path>
                <a:path w="744219" h="1214755">
                  <a:moveTo>
                    <a:pt x="347117" y="548605"/>
                  </a:moveTo>
                  <a:lnTo>
                    <a:pt x="0" y="201487"/>
                  </a:lnTo>
                  <a:lnTo>
                    <a:pt x="0" y="0"/>
                  </a:lnTo>
                  <a:lnTo>
                    <a:pt x="347117" y="347117"/>
                  </a:lnTo>
                  <a:lnTo>
                    <a:pt x="347117" y="548605"/>
                  </a:lnTo>
                  <a:close/>
                </a:path>
              </a:pathLst>
            </a:custGeom>
            <a:solidFill>
              <a:srgbClr val="F7CF2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0" y="8589106"/>
              <a:ext cx="1697989" cy="1697989"/>
            </a:xfrm>
            <a:custGeom>
              <a:avLst/>
              <a:gdLst/>
              <a:ahLst/>
              <a:cxnLst/>
              <a:rect l="l" t="t" r="r" b="b"/>
              <a:pathLst>
                <a:path w="1697989" h="1697990">
                  <a:moveTo>
                    <a:pt x="0" y="581727"/>
                  </a:moveTo>
                  <a:lnTo>
                    <a:pt x="0" y="0"/>
                  </a:lnTo>
                  <a:lnTo>
                    <a:pt x="291205" y="290494"/>
                  </a:lnTo>
                  <a:lnTo>
                    <a:pt x="0" y="581727"/>
                  </a:lnTo>
                  <a:close/>
                </a:path>
                <a:path w="1697989" h="1697990">
                  <a:moveTo>
                    <a:pt x="319288" y="1120158"/>
                  </a:moveTo>
                  <a:lnTo>
                    <a:pt x="28023" y="829696"/>
                  </a:lnTo>
                  <a:lnTo>
                    <a:pt x="319288" y="538431"/>
                  </a:lnTo>
                  <a:lnTo>
                    <a:pt x="610553" y="828893"/>
                  </a:lnTo>
                  <a:lnTo>
                    <a:pt x="319288" y="1120158"/>
                  </a:lnTo>
                  <a:close/>
                </a:path>
                <a:path w="1697989" h="1697990">
                  <a:moveTo>
                    <a:pt x="299229" y="1330383"/>
                  </a:moveTo>
                  <a:lnTo>
                    <a:pt x="19999" y="1051153"/>
                  </a:lnTo>
                  <a:lnTo>
                    <a:pt x="19999" y="889072"/>
                  </a:lnTo>
                  <a:lnTo>
                    <a:pt x="299229" y="1168301"/>
                  </a:lnTo>
                  <a:lnTo>
                    <a:pt x="299229" y="1330383"/>
                  </a:lnTo>
                  <a:close/>
                </a:path>
                <a:path w="1697989" h="1697990">
                  <a:moveTo>
                    <a:pt x="868920" y="1669791"/>
                  </a:moveTo>
                  <a:lnTo>
                    <a:pt x="577655" y="1378526"/>
                  </a:lnTo>
                  <a:lnTo>
                    <a:pt x="868118" y="1087261"/>
                  </a:lnTo>
                  <a:lnTo>
                    <a:pt x="1159383" y="1378526"/>
                  </a:lnTo>
                  <a:lnTo>
                    <a:pt x="868920" y="1669791"/>
                  </a:lnTo>
                  <a:close/>
                </a:path>
                <a:path w="1697989" h="1697990">
                  <a:moveTo>
                    <a:pt x="1079145" y="1677814"/>
                  </a:moveTo>
                  <a:lnTo>
                    <a:pt x="917063" y="1677814"/>
                  </a:lnTo>
                  <a:lnTo>
                    <a:pt x="1196293" y="1398585"/>
                  </a:lnTo>
                  <a:lnTo>
                    <a:pt x="1358374" y="1398585"/>
                  </a:lnTo>
                  <a:lnTo>
                    <a:pt x="1079145" y="1677814"/>
                  </a:lnTo>
                  <a:close/>
                </a:path>
                <a:path w="1697989" h="1697990">
                  <a:moveTo>
                    <a:pt x="1697782" y="1697902"/>
                  </a:moveTo>
                  <a:lnTo>
                    <a:pt x="1116054" y="1697902"/>
                  </a:lnTo>
                  <a:lnTo>
                    <a:pt x="1407319" y="1407411"/>
                  </a:lnTo>
                  <a:lnTo>
                    <a:pt x="1697782" y="1697902"/>
                  </a:lnTo>
                  <a:close/>
                </a:path>
                <a:path w="1697989" h="1697990">
                  <a:moveTo>
                    <a:pt x="0" y="1669791"/>
                  </a:moveTo>
                  <a:lnTo>
                    <a:pt x="0" y="1541570"/>
                  </a:lnTo>
                  <a:lnTo>
                    <a:pt x="49788" y="1549754"/>
                  </a:lnTo>
                  <a:lnTo>
                    <a:pt x="95423" y="1574307"/>
                  </a:lnTo>
                  <a:lnTo>
                    <a:pt x="0" y="1669791"/>
                  </a:lnTo>
                  <a:close/>
                </a:path>
                <a:path w="1697989" h="1697990">
                  <a:moveTo>
                    <a:pt x="156404" y="1697902"/>
                  </a:moveTo>
                  <a:lnTo>
                    <a:pt x="28023" y="1697902"/>
                  </a:lnTo>
                  <a:lnTo>
                    <a:pt x="123507" y="1602390"/>
                  </a:lnTo>
                  <a:lnTo>
                    <a:pt x="147899" y="1647394"/>
                  </a:lnTo>
                  <a:lnTo>
                    <a:pt x="156370" y="1697473"/>
                  </a:lnTo>
                  <a:lnTo>
                    <a:pt x="156404" y="16979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0047" y="8928554"/>
              <a:ext cx="1873250" cy="1338580"/>
            </a:xfrm>
            <a:custGeom>
              <a:avLst/>
              <a:gdLst/>
              <a:ahLst/>
              <a:cxnLst/>
              <a:rect l="l" t="t" r="r" b="b"/>
              <a:pathLst>
                <a:path w="1873250" h="1338579">
                  <a:moveTo>
                    <a:pt x="1873238" y="1338366"/>
                  </a:moveTo>
                  <a:lnTo>
                    <a:pt x="1715494" y="1338366"/>
                  </a:lnTo>
                  <a:lnTo>
                    <a:pt x="1436265" y="1059137"/>
                  </a:lnTo>
                  <a:lnTo>
                    <a:pt x="1598346" y="1059137"/>
                  </a:lnTo>
                  <a:lnTo>
                    <a:pt x="1873238" y="1334029"/>
                  </a:lnTo>
                  <a:lnTo>
                    <a:pt x="1873238" y="1338366"/>
                  </a:lnTo>
                  <a:close/>
                </a:path>
                <a:path w="1873250" h="1338579">
                  <a:moveTo>
                    <a:pt x="1338374" y="1019018"/>
                  </a:moveTo>
                  <a:lnTo>
                    <a:pt x="1176293" y="1019018"/>
                  </a:lnTo>
                  <a:lnTo>
                    <a:pt x="897064" y="739789"/>
                  </a:lnTo>
                  <a:lnTo>
                    <a:pt x="1059947" y="739789"/>
                  </a:lnTo>
                  <a:lnTo>
                    <a:pt x="1338374" y="1019018"/>
                  </a:lnTo>
                  <a:close/>
                </a:path>
                <a:path w="1873250" h="1338579">
                  <a:moveTo>
                    <a:pt x="788742" y="1338366"/>
                  </a:moveTo>
                  <a:lnTo>
                    <a:pt x="626661" y="1338366"/>
                  </a:lnTo>
                  <a:lnTo>
                    <a:pt x="347431" y="1059137"/>
                  </a:lnTo>
                  <a:lnTo>
                    <a:pt x="510315" y="1059137"/>
                  </a:lnTo>
                  <a:lnTo>
                    <a:pt x="788742" y="1338366"/>
                  </a:lnTo>
                  <a:close/>
                </a:path>
                <a:path w="1873250" h="1338579">
                  <a:moveTo>
                    <a:pt x="0" y="441318"/>
                  </a:moveTo>
                  <a:lnTo>
                    <a:pt x="0" y="279237"/>
                  </a:lnTo>
                  <a:lnTo>
                    <a:pt x="279229" y="0"/>
                  </a:lnTo>
                  <a:lnTo>
                    <a:pt x="279229" y="162073"/>
                  </a:lnTo>
                  <a:lnTo>
                    <a:pt x="0" y="441318"/>
                  </a:lnTo>
                  <a:close/>
                </a:path>
              </a:pathLst>
            </a:custGeom>
            <a:solidFill>
              <a:srgbClr val="2528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0" y="8389361"/>
              <a:ext cx="619125" cy="1898014"/>
            </a:xfrm>
            <a:custGeom>
              <a:avLst/>
              <a:gdLst/>
              <a:ahLst/>
              <a:cxnLst/>
              <a:rect l="l" t="t" r="r" b="b"/>
              <a:pathLst>
                <a:path w="619125" h="1898015">
                  <a:moveTo>
                    <a:pt x="299261" y="442129"/>
                  </a:moveTo>
                  <a:lnTo>
                    <a:pt x="20031" y="162891"/>
                  </a:lnTo>
                  <a:lnTo>
                    <a:pt x="20031" y="0"/>
                  </a:lnTo>
                  <a:lnTo>
                    <a:pt x="299261" y="280015"/>
                  </a:lnTo>
                  <a:lnTo>
                    <a:pt x="299261" y="442129"/>
                  </a:lnTo>
                  <a:close/>
                </a:path>
                <a:path w="619125" h="1898015">
                  <a:moveTo>
                    <a:pt x="618609" y="980512"/>
                  </a:moveTo>
                  <a:lnTo>
                    <a:pt x="339380" y="701266"/>
                  </a:lnTo>
                  <a:lnTo>
                    <a:pt x="339380" y="539193"/>
                  </a:lnTo>
                  <a:lnTo>
                    <a:pt x="618609" y="818430"/>
                  </a:lnTo>
                  <a:lnTo>
                    <a:pt x="618609" y="980512"/>
                  </a:lnTo>
                  <a:close/>
                </a:path>
                <a:path w="619125" h="1898015">
                  <a:moveTo>
                    <a:pt x="124341" y="1745183"/>
                  </a:moveTo>
                  <a:lnTo>
                    <a:pt x="85938" y="1720610"/>
                  </a:lnTo>
                  <a:lnTo>
                    <a:pt x="44031" y="1705866"/>
                  </a:lnTo>
                  <a:lnTo>
                    <a:pt x="373" y="1700951"/>
                  </a:lnTo>
                  <a:lnTo>
                    <a:pt x="0" y="1700951"/>
                  </a:lnTo>
                  <a:lnTo>
                    <a:pt x="0" y="1287022"/>
                  </a:lnTo>
                  <a:lnTo>
                    <a:pt x="291237" y="1578287"/>
                  </a:lnTo>
                  <a:lnTo>
                    <a:pt x="124341" y="1745183"/>
                  </a:lnTo>
                  <a:close/>
                </a:path>
                <a:path w="619125" h="1898015">
                  <a:moveTo>
                    <a:pt x="610585" y="1897647"/>
                  </a:moveTo>
                  <a:lnTo>
                    <a:pt x="196611" y="1897647"/>
                  </a:lnTo>
                  <a:lnTo>
                    <a:pt x="196656" y="1897234"/>
                  </a:lnTo>
                  <a:lnTo>
                    <a:pt x="191741" y="1853576"/>
                  </a:lnTo>
                  <a:lnTo>
                    <a:pt x="176998" y="1811669"/>
                  </a:lnTo>
                  <a:lnTo>
                    <a:pt x="152425" y="1773266"/>
                  </a:lnTo>
                  <a:lnTo>
                    <a:pt x="319320" y="1606370"/>
                  </a:lnTo>
                  <a:lnTo>
                    <a:pt x="610585" y="1897647"/>
                  </a:lnTo>
                  <a:close/>
                </a:path>
              </a:pathLst>
            </a:custGeom>
            <a:solidFill>
              <a:srgbClr val="2D2F2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19" y="0"/>
            <a:ext cx="18288635" cy="10287635"/>
            <a:chOff x="-19" y="0"/>
            <a:chExt cx="18288635" cy="1028763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" y="0"/>
              <a:ext cx="18288019" cy="1028703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8953499"/>
              <a:ext cx="571499" cy="5714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96246" y="1019205"/>
            <a:ext cx="209550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105">
                <a:solidFill>
                  <a:srgbClr val="FFFFFF"/>
                </a:solidFill>
                <a:latin typeface="Trebuchet MS"/>
                <a:cs typeface="Trebuchet MS"/>
              </a:rPr>
              <a:t>Ideation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1313188" y="2207428"/>
            <a:ext cx="4551680" cy="5582920"/>
          </a:xfrm>
          <a:custGeom>
            <a:avLst/>
            <a:gdLst/>
            <a:ahLst/>
            <a:cxnLst/>
            <a:rect l="l" t="t" r="r" b="b"/>
            <a:pathLst>
              <a:path w="4551680" h="5582920">
                <a:moveTo>
                  <a:pt x="4233372" y="5582839"/>
                </a:moveTo>
                <a:lnTo>
                  <a:pt x="318248" y="5582839"/>
                </a:lnTo>
                <a:lnTo>
                  <a:pt x="277487" y="5575132"/>
                </a:lnTo>
                <a:lnTo>
                  <a:pt x="235138" y="5561574"/>
                </a:lnTo>
                <a:lnTo>
                  <a:pt x="195168" y="5543196"/>
                </a:lnTo>
                <a:lnTo>
                  <a:pt x="157925" y="5520348"/>
                </a:lnTo>
                <a:lnTo>
                  <a:pt x="123759" y="5493378"/>
                </a:lnTo>
                <a:lnTo>
                  <a:pt x="93016" y="5462635"/>
                </a:lnTo>
                <a:lnTo>
                  <a:pt x="66047" y="5428469"/>
                </a:lnTo>
                <a:lnTo>
                  <a:pt x="43200" y="5391226"/>
                </a:lnTo>
                <a:lnTo>
                  <a:pt x="24822" y="5351256"/>
                </a:lnTo>
                <a:lnTo>
                  <a:pt x="11264" y="5308909"/>
                </a:lnTo>
                <a:lnTo>
                  <a:pt x="2874" y="5264532"/>
                </a:lnTo>
                <a:lnTo>
                  <a:pt x="0" y="5218474"/>
                </a:lnTo>
                <a:lnTo>
                  <a:pt x="0" y="367927"/>
                </a:lnTo>
                <a:lnTo>
                  <a:pt x="2874" y="321866"/>
                </a:lnTo>
                <a:lnTo>
                  <a:pt x="11264" y="277487"/>
                </a:lnTo>
                <a:lnTo>
                  <a:pt x="24822" y="235138"/>
                </a:lnTo>
                <a:lnTo>
                  <a:pt x="43200" y="195168"/>
                </a:lnTo>
                <a:lnTo>
                  <a:pt x="66047" y="157925"/>
                </a:lnTo>
                <a:lnTo>
                  <a:pt x="93016" y="123759"/>
                </a:lnTo>
                <a:lnTo>
                  <a:pt x="123759" y="93016"/>
                </a:lnTo>
                <a:lnTo>
                  <a:pt x="157925" y="66047"/>
                </a:lnTo>
                <a:lnTo>
                  <a:pt x="195168" y="43199"/>
                </a:lnTo>
                <a:lnTo>
                  <a:pt x="235138" y="24822"/>
                </a:lnTo>
                <a:lnTo>
                  <a:pt x="277487" y="11264"/>
                </a:lnTo>
                <a:lnTo>
                  <a:pt x="321866" y="2874"/>
                </a:lnTo>
                <a:lnTo>
                  <a:pt x="367927" y="0"/>
                </a:lnTo>
                <a:lnTo>
                  <a:pt x="4183696" y="0"/>
                </a:lnTo>
                <a:lnTo>
                  <a:pt x="4229754" y="2874"/>
                </a:lnTo>
                <a:lnTo>
                  <a:pt x="4274131" y="11264"/>
                </a:lnTo>
                <a:lnTo>
                  <a:pt x="4316479" y="24822"/>
                </a:lnTo>
                <a:lnTo>
                  <a:pt x="4356448" y="43199"/>
                </a:lnTo>
                <a:lnTo>
                  <a:pt x="4393691" y="66047"/>
                </a:lnTo>
                <a:lnTo>
                  <a:pt x="4427858" y="93016"/>
                </a:lnTo>
                <a:lnTo>
                  <a:pt x="4458601" y="123759"/>
                </a:lnTo>
                <a:lnTo>
                  <a:pt x="4485570" y="157925"/>
                </a:lnTo>
                <a:lnTo>
                  <a:pt x="4508418" y="195168"/>
                </a:lnTo>
                <a:lnTo>
                  <a:pt x="4526796" y="235138"/>
                </a:lnTo>
                <a:lnTo>
                  <a:pt x="4540355" y="277487"/>
                </a:lnTo>
                <a:lnTo>
                  <a:pt x="4548746" y="321866"/>
                </a:lnTo>
                <a:lnTo>
                  <a:pt x="4551614" y="367927"/>
                </a:lnTo>
                <a:lnTo>
                  <a:pt x="4551614" y="5218474"/>
                </a:lnTo>
                <a:lnTo>
                  <a:pt x="4548746" y="5264532"/>
                </a:lnTo>
                <a:lnTo>
                  <a:pt x="4540355" y="5308909"/>
                </a:lnTo>
                <a:lnTo>
                  <a:pt x="4526796" y="5351256"/>
                </a:lnTo>
                <a:lnTo>
                  <a:pt x="4508418" y="5391226"/>
                </a:lnTo>
                <a:lnTo>
                  <a:pt x="4485570" y="5428469"/>
                </a:lnTo>
                <a:lnTo>
                  <a:pt x="4458601" y="5462635"/>
                </a:lnTo>
                <a:lnTo>
                  <a:pt x="4427858" y="5493378"/>
                </a:lnTo>
                <a:lnTo>
                  <a:pt x="4393691" y="5520348"/>
                </a:lnTo>
                <a:lnTo>
                  <a:pt x="4356448" y="5543196"/>
                </a:lnTo>
                <a:lnTo>
                  <a:pt x="4316479" y="5561574"/>
                </a:lnTo>
                <a:lnTo>
                  <a:pt x="4274131" y="5575132"/>
                </a:lnTo>
                <a:lnTo>
                  <a:pt x="4233372" y="5582839"/>
                </a:lnTo>
                <a:close/>
              </a:path>
            </a:pathLst>
          </a:custGeom>
          <a:solidFill>
            <a:srgbClr val="90D1D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1878508" y="2375553"/>
            <a:ext cx="231140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30">
                <a:latin typeface="Arial Narrow"/>
                <a:cs typeface="Arial Narrow"/>
              </a:rPr>
              <a:t>Fitness</a:t>
            </a:r>
            <a:r>
              <a:rPr dirty="0" sz="2800" spc="-5">
                <a:latin typeface="Arial Narrow"/>
                <a:cs typeface="Arial Narrow"/>
              </a:rPr>
              <a:t> </a:t>
            </a:r>
            <a:r>
              <a:rPr dirty="0" sz="2800" spc="-95">
                <a:latin typeface="Arial Narrow"/>
                <a:cs typeface="Arial Narrow"/>
              </a:rPr>
              <a:t>programme</a:t>
            </a:r>
            <a:endParaRPr sz="2800">
              <a:latin typeface="Arial Narrow"/>
              <a:cs typeface="Arial Narrow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816306" y="2207428"/>
            <a:ext cx="9096375" cy="5582920"/>
            <a:chOff x="1816306" y="2207428"/>
            <a:chExt cx="9096375" cy="558292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6306" y="3598529"/>
              <a:ext cx="95250" cy="952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6306" y="5503529"/>
              <a:ext cx="95250" cy="9525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360566" y="2207428"/>
              <a:ext cx="4551680" cy="5582920"/>
            </a:xfrm>
            <a:custGeom>
              <a:avLst/>
              <a:gdLst/>
              <a:ahLst/>
              <a:cxnLst/>
              <a:rect l="l" t="t" r="r" b="b"/>
              <a:pathLst>
                <a:path w="4551680" h="5582920">
                  <a:moveTo>
                    <a:pt x="4233360" y="5582839"/>
                  </a:moveTo>
                  <a:lnTo>
                    <a:pt x="318241" y="5582839"/>
                  </a:lnTo>
                  <a:lnTo>
                    <a:pt x="277478" y="5575132"/>
                  </a:lnTo>
                  <a:lnTo>
                    <a:pt x="235128" y="5561574"/>
                  </a:lnTo>
                  <a:lnTo>
                    <a:pt x="195158" y="5543196"/>
                  </a:lnTo>
                  <a:lnTo>
                    <a:pt x="157915" y="5520348"/>
                  </a:lnTo>
                  <a:lnTo>
                    <a:pt x="123749" y="5493378"/>
                  </a:lnTo>
                  <a:lnTo>
                    <a:pt x="93008" y="5462635"/>
                  </a:lnTo>
                  <a:lnTo>
                    <a:pt x="66041" y="5428469"/>
                  </a:lnTo>
                  <a:lnTo>
                    <a:pt x="43195" y="5391226"/>
                  </a:lnTo>
                  <a:lnTo>
                    <a:pt x="24820" y="5351256"/>
                  </a:lnTo>
                  <a:lnTo>
                    <a:pt x="11263" y="5308909"/>
                  </a:lnTo>
                  <a:lnTo>
                    <a:pt x="2873" y="5264532"/>
                  </a:lnTo>
                  <a:lnTo>
                    <a:pt x="0" y="5218474"/>
                  </a:lnTo>
                  <a:lnTo>
                    <a:pt x="0" y="367927"/>
                  </a:lnTo>
                  <a:lnTo>
                    <a:pt x="2873" y="321866"/>
                  </a:lnTo>
                  <a:lnTo>
                    <a:pt x="11263" y="277487"/>
                  </a:lnTo>
                  <a:lnTo>
                    <a:pt x="24820" y="235138"/>
                  </a:lnTo>
                  <a:lnTo>
                    <a:pt x="43195" y="195168"/>
                  </a:lnTo>
                  <a:lnTo>
                    <a:pt x="66041" y="157925"/>
                  </a:lnTo>
                  <a:lnTo>
                    <a:pt x="93008" y="123759"/>
                  </a:lnTo>
                  <a:lnTo>
                    <a:pt x="123749" y="93016"/>
                  </a:lnTo>
                  <a:lnTo>
                    <a:pt x="157915" y="66047"/>
                  </a:lnTo>
                  <a:lnTo>
                    <a:pt x="195158" y="43199"/>
                  </a:lnTo>
                  <a:lnTo>
                    <a:pt x="235128" y="24822"/>
                  </a:lnTo>
                  <a:lnTo>
                    <a:pt x="277478" y="11264"/>
                  </a:lnTo>
                  <a:lnTo>
                    <a:pt x="321859" y="2874"/>
                  </a:lnTo>
                  <a:lnTo>
                    <a:pt x="367923" y="0"/>
                  </a:lnTo>
                  <a:lnTo>
                    <a:pt x="4183684" y="0"/>
                  </a:lnTo>
                  <a:lnTo>
                    <a:pt x="4229742" y="2874"/>
                  </a:lnTo>
                  <a:lnTo>
                    <a:pt x="4274119" y="11264"/>
                  </a:lnTo>
                  <a:lnTo>
                    <a:pt x="4316467" y="24822"/>
                  </a:lnTo>
                  <a:lnTo>
                    <a:pt x="4356436" y="43199"/>
                  </a:lnTo>
                  <a:lnTo>
                    <a:pt x="4393679" y="66047"/>
                  </a:lnTo>
                  <a:lnTo>
                    <a:pt x="4427846" y="93016"/>
                  </a:lnTo>
                  <a:lnTo>
                    <a:pt x="4458588" y="123759"/>
                  </a:lnTo>
                  <a:lnTo>
                    <a:pt x="4485558" y="157925"/>
                  </a:lnTo>
                  <a:lnTo>
                    <a:pt x="4508406" y="195168"/>
                  </a:lnTo>
                  <a:lnTo>
                    <a:pt x="4526784" y="235138"/>
                  </a:lnTo>
                  <a:lnTo>
                    <a:pt x="4540343" y="277487"/>
                  </a:lnTo>
                  <a:lnTo>
                    <a:pt x="4548733" y="321866"/>
                  </a:lnTo>
                  <a:lnTo>
                    <a:pt x="4551614" y="367927"/>
                  </a:lnTo>
                  <a:lnTo>
                    <a:pt x="4551614" y="5218474"/>
                  </a:lnTo>
                  <a:lnTo>
                    <a:pt x="4548733" y="5264532"/>
                  </a:lnTo>
                  <a:lnTo>
                    <a:pt x="4540343" y="5308909"/>
                  </a:lnTo>
                  <a:lnTo>
                    <a:pt x="4526784" y="5351256"/>
                  </a:lnTo>
                  <a:lnTo>
                    <a:pt x="4508406" y="5391226"/>
                  </a:lnTo>
                  <a:lnTo>
                    <a:pt x="4485558" y="5428469"/>
                  </a:lnTo>
                  <a:lnTo>
                    <a:pt x="4458588" y="5462635"/>
                  </a:lnTo>
                  <a:lnTo>
                    <a:pt x="4427846" y="5493378"/>
                  </a:lnTo>
                  <a:lnTo>
                    <a:pt x="4393679" y="5520348"/>
                  </a:lnTo>
                  <a:lnTo>
                    <a:pt x="4356436" y="5543196"/>
                  </a:lnTo>
                  <a:lnTo>
                    <a:pt x="4316467" y="5561574"/>
                  </a:lnTo>
                  <a:lnTo>
                    <a:pt x="4274119" y="5575132"/>
                  </a:lnTo>
                  <a:lnTo>
                    <a:pt x="4233360" y="5582839"/>
                  </a:lnTo>
                  <a:close/>
                </a:path>
              </a:pathLst>
            </a:custGeom>
            <a:solidFill>
              <a:srgbClr val="FFDE9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055572" y="3363610"/>
            <a:ext cx="3156585" cy="159512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dirty="0" sz="2800" spc="-225">
                <a:latin typeface="Arial Narrow"/>
                <a:cs typeface="Arial Narrow"/>
              </a:rPr>
              <a:t>Give</a:t>
            </a:r>
            <a:r>
              <a:rPr dirty="0" sz="2800" spc="65">
                <a:latin typeface="Arial Narrow"/>
                <a:cs typeface="Arial Narrow"/>
              </a:rPr>
              <a:t> </a:t>
            </a:r>
            <a:r>
              <a:rPr dirty="0" sz="2800" spc="-85">
                <a:latin typeface="Arial Narrow"/>
                <a:cs typeface="Arial Narrow"/>
              </a:rPr>
              <a:t>weekly</a:t>
            </a:r>
            <a:r>
              <a:rPr dirty="0" sz="2800" spc="-30">
                <a:latin typeface="Arial Narrow"/>
                <a:cs typeface="Arial Narrow"/>
              </a:rPr>
              <a:t> </a:t>
            </a:r>
            <a:r>
              <a:rPr dirty="0" sz="2800">
                <a:latin typeface="Arial Narrow"/>
                <a:cs typeface="Arial Narrow"/>
              </a:rPr>
              <a:t>or</a:t>
            </a:r>
            <a:r>
              <a:rPr dirty="0" sz="2800" spc="20">
                <a:latin typeface="Arial Narrow"/>
                <a:cs typeface="Arial Narrow"/>
              </a:rPr>
              <a:t> </a:t>
            </a:r>
            <a:r>
              <a:rPr dirty="0" sz="2800" spc="-10">
                <a:latin typeface="Arial Narrow"/>
                <a:cs typeface="Arial Narrow"/>
              </a:rPr>
              <a:t>monthly </a:t>
            </a:r>
            <a:r>
              <a:rPr dirty="0" sz="2800" spc="-25">
                <a:latin typeface="Arial Narrow"/>
                <a:cs typeface="Arial Narrow"/>
              </a:rPr>
              <a:t>fitness</a:t>
            </a:r>
            <a:r>
              <a:rPr dirty="0" sz="2800" spc="-80">
                <a:latin typeface="Arial Narrow"/>
                <a:cs typeface="Arial Narrow"/>
              </a:rPr>
              <a:t> </a:t>
            </a:r>
            <a:r>
              <a:rPr dirty="0" sz="2800" spc="-90">
                <a:latin typeface="Arial Narrow"/>
                <a:cs typeface="Arial Narrow"/>
              </a:rPr>
              <a:t>programme</a:t>
            </a:r>
            <a:r>
              <a:rPr dirty="0" sz="2800" spc="-70">
                <a:latin typeface="Arial Narrow"/>
                <a:cs typeface="Arial Narrow"/>
              </a:rPr>
              <a:t> </a:t>
            </a:r>
            <a:r>
              <a:rPr dirty="0" sz="2800" spc="-20">
                <a:latin typeface="Arial Narrow"/>
                <a:cs typeface="Arial Narrow"/>
              </a:rPr>
              <a:t>after </a:t>
            </a:r>
            <a:r>
              <a:rPr dirty="0" sz="2800" spc="-160">
                <a:latin typeface="Arial Narrow"/>
                <a:cs typeface="Arial Narrow"/>
              </a:rPr>
              <a:t>Finshing</a:t>
            </a:r>
            <a:r>
              <a:rPr dirty="0" sz="2800">
                <a:latin typeface="Arial Narrow"/>
                <a:cs typeface="Arial Narrow"/>
              </a:rPr>
              <a:t> </a:t>
            </a:r>
            <a:r>
              <a:rPr dirty="0" sz="2800" spc="-80">
                <a:latin typeface="Arial Narrow"/>
                <a:cs typeface="Arial Narrow"/>
              </a:rPr>
              <a:t>them</a:t>
            </a:r>
            <a:r>
              <a:rPr dirty="0" sz="2800" spc="-70">
                <a:latin typeface="Arial Narrow"/>
                <a:cs typeface="Arial Narrow"/>
              </a:rPr>
              <a:t> </a:t>
            </a:r>
            <a:r>
              <a:rPr dirty="0" sz="2800" spc="-65">
                <a:latin typeface="Arial Narrow"/>
                <a:cs typeface="Arial Narrow"/>
              </a:rPr>
              <a:t>give</a:t>
            </a:r>
            <a:r>
              <a:rPr dirty="0" sz="2800" spc="-35">
                <a:latin typeface="Arial Narrow"/>
                <a:cs typeface="Arial Narrow"/>
              </a:rPr>
              <a:t> </a:t>
            </a:r>
            <a:r>
              <a:rPr dirty="0" sz="2800" spc="-20">
                <a:latin typeface="Arial Narrow"/>
                <a:cs typeface="Arial Narrow"/>
              </a:rPr>
              <a:t>some </a:t>
            </a:r>
            <a:r>
              <a:rPr dirty="0" sz="2800" spc="-110">
                <a:latin typeface="Arial Narrow"/>
                <a:cs typeface="Arial Narrow"/>
              </a:rPr>
              <a:t>discount</a:t>
            </a:r>
            <a:r>
              <a:rPr dirty="0" sz="2800" spc="-30">
                <a:latin typeface="Arial Narrow"/>
                <a:cs typeface="Arial Narrow"/>
              </a:rPr>
              <a:t> </a:t>
            </a:r>
            <a:r>
              <a:rPr dirty="0" sz="2800" spc="-130">
                <a:latin typeface="Arial Narrow"/>
                <a:cs typeface="Arial Narrow"/>
              </a:rPr>
              <a:t>on</a:t>
            </a:r>
            <a:r>
              <a:rPr dirty="0" sz="2800">
                <a:latin typeface="Arial Narrow"/>
                <a:cs typeface="Arial Narrow"/>
              </a:rPr>
              <a:t> </a:t>
            </a:r>
            <a:r>
              <a:rPr dirty="0" sz="2800" spc="-185">
                <a:latin typeface="Arial Narrow"/>
                <a:cs typeface="Arial Narrow"/>
              </a:rPr>
              <a:t>Permium</a:t>
            </a:r>
            <a:r>
              <a:rPr dirty="0" sz="2800" spc="25">
                <a:latin typeface="Arial Narrow"/>
                <a:cs typeface="Arial Narrow"/>
              </a:rPr>
              <a:t> </a:t>
            </a:r>
            <a:r>
              <a:rPr dirty="0" sz="2800" spc="-135">
                <a:latin typeface="Arial Narrow"/>
                <a:cs typeface="Arial Narrow"/>
              </a:rPr>
              <a:t>plans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055572" y="5268611"/>
            <a:ext cx="3220085" cy="833119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dirty="0" sz="2800" spc="-170">
                <a:latin typeface="Arial Narrow"/>
                <a:cs typeface="Arial Narrow"/>
              </a:rPr>
              <a:t>Special</a:t>
            </a:r>
            <a:r>
              <a:rPr dirty="0" sz="2800" spc="10">
                <a:latin typeface="Arial Narrow"/>
                <a:cs typeface="Arial Narrow"/>
              </a:rPr>
              <a:t> </a:t>
            </a:r>
            <a:r>
              <a:rPr dirty="0" sz="2800" spc="-85">
                <a:latin typeface="Arial Narrow"/>
                <a:cs typeface="Arial Narrow"/>
              </a:rPr>
              <a:t>exercise</a:t>
            </a:r>
            <a:r>
              <a:rPr dirty="0" sz="2800">
                <a:latin typeface="Arial Narrow"/>
                <a:cs typeface="Arial Narrow"/>
              </a:rPr>
              <a:t> </a:t>
            </a:r>
            <a:r>
              <a:rPr dirty="0" sz="2800" spc="45">
                <a:latin typeface="Arial Narrow"/>
                <a:cs typeface="Arial Narrow"/>
              </a:rPr>
              <a:t>for </a:t>
            </a:r>
            <a:r>
              <a:rPr dirty="0" sz="2800" spc="-100">
                <a:latin typeface="Arial Narrow"/>
                <a:cs typeface="Arial Narrow"/>
              </a:rPr>
              <a:t>physically</a:t>
            </a:r>
            <a:r>
              <a:rPr dirty="0" sz="2800" spc="-30">
                <a:latin typeface="Arial Narrow"/>
                <a:cs typeface="Arial Narrow"/>
              </a:rPr>
              <a:t> </a:t>
            </a:r>
            <a:r>
              <a:rPr dirty="0" sz="2800" spc="-75">
                <a:latin typeface="Arial Narrow"/>
                <a:cs typeface="Arial Narrow"/>
              </a:rPr>
              <a:t>disturbed</a:t>
            </a:r>
            <a:r>
              <a:rPr dirty="0" sz="2800" spc="-30">
                <a:latin typeface="Arial Narrow"/>
                <a:cs typeface="Arial Narrow"/>
              </a:rPr>
              <a:t> </a:t>
            </a:r>
            <a:r>
              <a:rPr dirty="0" sz="2800" spc="-125">
                <a:latin typeface="Arial Narrow"/>
                <a:cs typeface="Arial Narrow"/>
              </a:rPr>
              <a:t>people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788652" y="2375553"/>
            <a:ext cx="34524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35">
                <a:latin typeface="Arial Narrow"/>
                <a:cs typeface="Arial Narrow"/>
              </a:rPr>
              <a:t>Easy</a:t>
            </a:r>
            <a:r>
              <a:rPr dirty="0" sz="2800" spc="75">
                <a:latin typeface="Arial Narrow"/>
                <a:cs typeface="Arial Narrow"/>
              </a:rPr>
              <a:t> </a:t>
            </a:r>
            <a:r>
              <a:rPr dirty="0" sz="2800">
                <a:latin typeface="Arial Narrow"/>
                <a:cs typeface="Arial Narrow"/>
              </a:rPr>
              <a:t>interface</a:t>
            </a:r>
            <a:r>
              <a:rPr dirty="0" sz="2800" spc="-150">
                <a:latin typeface="Arial Narrow"/>
                <a:cs typeface="Arial Narrow"/>
              </a:rPr>
              <a:t> </a:t>
            </a:r>
            <a:r>
              <a:rPr dirty="0" sz="2800">
                <a:latin typeface="Arial Narrow"/>
                <a:cs typeface="Arial Narrow"/>
              </a:rPr>
              <a:t>with</a:t>
            </a:r>
            <a:r>
              <a:rPr dirty="0" sz="2800" spc="-75">
                <a:latin typeface="Arial Narrow"/>
                <a:cs typeface="Arial Narrow"/>
              </a:rPr>
              <a:t> </a:t>
            </a:r>
            <a:r>
              <a:rPr dirty="0" sz="2800" spc="-95">
                <a:latin typeface="Arial Narrow"/>
                <a:cs typeface="Arial Narrow"/>
              </a:rPr>
              <a:t>big</a:t>
            </a:r>
            <a:r>
              <a:rPr dirty="0" sz="2800" spc="-50">
                <a:latin typeface="Arial Narrow"/>
                <a:cs typeface="Arial Narrow"/>
              </a:rPr>
              <a:t> </a:t>
            </a:r>
            <a:r>
              <a:rPr dirty="0" sz="2800" spc="-110">
                <a:latin typeface="Arial Narrow"/>
                <a:cs typeface="Arial Narrow"/>
              </a:rPr>
              <a:t>icons</a:t>
            </a:r>
            <a:endParaRPr sz="2800">
              <a:latin typeface="Arial Narrow"/>
              <a:cs typeface="Arial Narrow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712991" y="2207428"/>
            <a:ext cx="9479915" cy="5582920"/>
            <a:chOff x="6712991" y="2207428"/>
            <a:chExt cx="9479915" cy="5582920"/>
          </a:xfrm>
        </p:grpSpPr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2991" y="3598529"/>
              <a:ext cx="95250" cy="9525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2991" y="5503529"/>
              <a:ext cx="95250" cy="95250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11641195" y="2207428"/>
              <a:ext cx="4551680" cy="5582920"/>
            </a:xfrm>
            <a:custGeom>
              <a:avLst/>
              <a:gdLst/>
              <a:ahLst/>
              <a:cxnLst/>
              <a:rect l="l" t="t" r="r" b="b"/>
              <a:pathLst>
                <a:path w="4551680" h="5582920">
                  <a:moveTo>
                    <a:pt x="4233360" y="5582839"/>
                  </a:moveTo>
                  <a:lnTo>
                    <a:pt x="318247" y="5582839"/>
                  </a:lnTo>
                  <a:lnTo>
                    <a:pt x="277488" y="5575132"/>
                  </a:lnTo>
                  <a:lnTo>
                    <a:pt x="235141" y="5561574"/>
                  </a:lnTo>
                  <a:lnTo>
                    <a:pt x="195171" y="5543196"/>
                  </a:lnTo>
                  <a:lnTo>
                    <a:pt x="157929" y="5520348"/>
                  </a:lnTo>
                  <a:lnTo>
                    <a:pt x="123762" y="5493378"/>
                  </a:lnTo>
                  <a:lnTo>
                    <a:pt x="93019" y="5462635"/>
                  </a:lnTo>
                  <a:lnTo>
                    <a:pt x="66049" y="5428469"/>
                  </a:lnTo>
                  <a:lnTo>
                    <a:pt x="43201" y="5391226"/>
                  </a:lnTo>
                  <a:lnTo>
                    <a:pt x="24823" y="5351256"/>
                  </a:lnTo>
                  <a:lnTo>
                    <a:pt x="11265" y="5308909"/>
                  </a:lnTo>
                  <a:lnTo>
                    <a:pt x="2874" y="5264532"/>
                  </a:lnTo>
                  <a:lnTo>
                    <a:pt x="0" y="5218474"/>
                  </a:lnTo>
                  <a:lnTo>
                    <a:pt x="0" y="367927"/>
                  </a:lnTo>
                  <a:lnTo>
                    <a:pt x="2874" y="321866"/>
                  </a:lnTo>
                  <a:lnTo>
                    <a:pt x="11265" y="277487"/>
                  </a:lnTo>
                  <a:lnTo>
                    <a:pt x="24823" y="235138"/>
                  </a:lnTo>
                  <a:lnTo>
                    <a:pt x="43201" y="195168"/>
                  </a:lnTo>
                  <a:lnTo>
                    <a:pt x="66049" y="157925"/>
                  </a:lnTo>
                  <a:lnTo>
                    <a:pt x="93019" y="123759"/>
                  </a:lnTo>
                  <a:lnTo>
                    <a:pt x="123762" y="93016"/>
                  </a:lnTo>
                  <a:lnTo>
                    <a:pt x="157929" y="66047"/>
                  </a:lnTo>
                  <a:lnTo>
                    <a:pt x="195171" y="43199"/>
                  </a:lnTo>
                  <a:lnTo>
                    <a:pt x="235141" y="24822"/>
                  </a:lnTo>
                  <a:lnTo>
                    <a:pt x="277488" y="11264"/>
                  </a:lnTo>
                  <a:lnTo>
                    <a:pt x="321865" y="2874"/>
                  </a:lnTo>
                  <a:lnTo>
                    <a:pt x="367923" y="0"/>
                  </a:lnTo>
                  <a:lnTo>
                    <a:pt x="4183684" y="0"/>
                  </a:lnTo>
                  <a:lnTo>
                    <a:pt x="4229742" y="2874"/>
                  </a:lnTo>
                  <a:lnTo>
                    <a:pt x="4274119" y="11264"/>
                  </a:lnTo>
                  <a:lnTo>
                    <a:pt x="4316466" y="24822"/>
                  </a:lnTo>
                  <a:lnTo>
                    <a:pt x="4356436" y="43199"/>
                  </a:lnTo>
                  <a:lnTo>
                    <a:pt x="4393678" y="66047"/>
                  </a:lnTo>
                  <a:lnTo>
                    <a:pt x="4427845" y="93016"/>
                  </a:lnTo>
                  <a:lnTo>
                    <a:pt x="4458588" y="123759"/>
                  </a:lnTo>
                  <a:lnTo>
                    <a:pt x="4485558" y="157925"/>
                  </a:lnTo>
                  <a:lnTo>
                    <a:pt x="4508406" y="195168"/>
                  </a:lnTo>
                  <a:lnTo>
                    <a:pt x="4526784" y="235138"/>
                  </a:lnTo>
                  <a:lnTo>
                    <a:pt x="4540342" y="277487"/>
                  </a:lnTo>
                  <a:lnTo>
                    <a:pt x="4548733" y="321866"/>
                  </a:lnTo>
                  <a:lnTo>
                    <a:pt x="4551614" y="367927"/>
                  </a:lnTo>
                  <a:lnTo>
                    <a:pt x="4551614" y="5218474"/>
                  </a:lnTo>
                  <a:lnTo>
                    <a:pt x="4548733" y="5264532"/>
                  </a:lnTo>
                  <a:lnTo>
                    <a:pt x="4540342" y="5308909"/>
                  </a:lnTo>
                  <a:lnTo>
                    <a:pt x="4526784" y="5351256"/>
                  </a:lnTo>
                  <a:lnTo>
                    <a:pt x="4508406" y="5391226"/>
                  </a:lnTo>
                  <a:lnTo>
                    <a:pt x="4485558" y="5428469"/>
                  </a:lnTo>
                  <a:lnTo>
                    <a:pt x="4458588" y="5462635"/>
                  </a:lnTo>
                  <a:lnTo>
                    <a:pt x="4427845" y="5493378"/>
                  </a:lnTo>
                  <a:lnTo>
                    <a:pt x="4393678" y="5520348"/>
                  </a:lnTo>
                  <a:lnTo>
                    <a:pt x="4356436" y="5543196"/>
                  </a:lnTo>
                  <a:lnTo>
                    <a:pt x="4316466" y="5561574"/>
                  </a:lnTo>
                  <a:lnTo>
                    <a:pt x="4274119" y="5575132"/>
                  </a:lnTo>
                  <a:lnTo>
                    <a:pt x="4233360" y="5582839"/>
                  </a:lnTo>
                  <a:close/>
                </a:path>
              </a:pathLst>
            </a:custGeom>
            <a:solidFill>
              <a:srgbClr val="FFDE9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75093" y="3791685"/>
              <a:ext cx="90242" cy="90242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6952257" y="3363610"/>
            <a:ext cx="3860165" cy="159512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dirty="0" sz="2800" spc="-235">
                <a:latin typeface="Arial Narrow"/>
                <a:cs typeface="Arial Narrow"/>
              </a:rPr>
              <a:t>Easy</a:t>
            </a:r>
            <a:r>
              <a:rPr dirty="0" sz="2800" spc="75">
                <a:latin typeface="Arial Narrow"/>
                <a:cs typeface="Arial Narrow"/>
              </a:rPr>
              <a:t> </a:t>
            </a:r>
            <a:r>
              <a:rPr dirty="0" sz="2800">
                <a:latin typeface="Arial Narrow"/>
                <a:cs typeface="Arial Narrow"/>
              </a:rPr>
              <a:t>to</a:t>
            </a:r>
            <a:r>
              <a:rPr dirty="0" sz="2800" spc="-70">
                <a:latin typeface="Arial Narrow"/>
                <a:cs typeface="Arial Narrow"/>
              </a:rPr>
              <a:t> </a:t>
            </a:r>
            <a:r>
              <a:rPr dirty="0" sz="2800" spc="-100">
                <a:latin typeface="Arial Narrow"/>
                <a:cs typeface="Arial Narrow"/>
              </a:rPr>
              <a:t>login</a:t>
            </a:r>
            <a:r>
              <a:rPr dirty="0" sz="2800" spc="5">
                <a:latin typeface="Arial Narrow"/>
                <a:cs typeface="Arial Narrow"/>
              </a:rPr>
              <a:t> </a:t>
            </a:r>
            <a:r>
              <a:rPr dirty="0" sz="2800" spc="-130">
                <a:latin typeface="Arial Narrow"/>
                <a:cs typeface="Arial Narrow"/>
              </a:rPr>
              <a:t>and</a:t>
            </a:r>
            <a:r>
              <a:rPr dirty="0" sz="2800">
                <a:latin typeface="Arial Narrow"/>
                <a:cs typeface="Arial Narrow"/>
              </a:rPr>
              <a:t> </a:t>
            </a:r>
            <a:r>
              <a:rPr dirty="0" sz="2800" spc="-10">
                <a:latin typeface="Arial Narrow"/>
                <a:cs typeface="Arial Narrow"/>
              </a:rPr>
              <a:t>understand </a:t>
            </a:r>
            <a:r>
              <a:rPr dirty="0" sz="2800">
                <a:latin typeface="Arial Narrow"/>
                <a:cs typeface="Arial Narrow"/>
              </a:rPr>
              <a:t>interface</a:t>
            </a:r>
            <a:r>
              <a:rPr dirty="0" sz="2800" spc="-150">
                <a:latin typeface="Arial Narrow"/>
                <a:cs typeface="Arial Narrow"/>
              </a:rPr>
              <a:t> </a:t>
            </a:r>
            <a:r>
              <a:rPr dirty="0" sz="2800">
                <a:latin typeface="Arial Narrow"/>
                <a:cs typeface="Arial Narrow"/>
              </a:rPr>
              <a:t>not</a:t>
            </a:r>
            <a:r>
              <a:rPr dirty="0" sz="2800" spc="-80">
                <a:latin typeface="Arial Narrow"/>
                <a:cs typeface="Arial Narrow"/>
              </a:rPr>
              <a:t> </a:t>
            </a:r>
            <a:r>
              <a:rPr dirty="0" sz="2800" spc="-140">
                <a:latin typeface="Arial Narrow"/>
                <a:cs typeface="Arial Narrow"/>
              </a:rPr>
              <a:t>complex</a:t>
            </a:r>
            <a:r>
              <a:rPr dirty="0" sz="2800" spc="-20">
                <a:latin typeface="Arial Narrow"/>
                <a:cs typeface="Arial Narrow"/>
              </a:rPr>
              <a:t> </a:t>
            </a:r>
            <a:r>
              <a:rPr dirty="0" sz="2800" spc="-25">
                <a:latin typeface="Arial Narrow"/>
                <a:cs typeface="Arial Narrow"/>
              </a:rPr>
              <a:t>to </a:t>
            </a:r>
            <a:r>
              <a:rPr dirty="0" sz="2800" spc="-95">
                <a:latin typeface="Arial Narrow"/>
                <a:cs typeface="Arial Narrow"/>
              </a:rPr>
              <a:t>understand</a:t>
            </a:r>
            <a:r>
              <a:rPr dirty="0" sz="2800" spc="-35">
                <a:latin typeface="Arial Narrow"/>
                <a:cs typeface="Arial Narrow"/>
              </a:rPr>
              <a:t> </a:t>
            </a:r>
            <a:r>
              <a:rPr dirty="0" sz="2800" spc="-65">
                <a:latin typeface="Arial Narrow"/>
                <a:cs typeface="Arial Narrow"/>
              </a:rPr>
              <a:t>give</a:t>
            </a:r>
            <a:r>
              <a:rPr dirty="0" sz="2800" spc="-30">
                <a:latin typeface="Arial Narrow"/>
                <a:cs typeface="Arial Narrow"/>
              </a:rPr>
              <a:t> </a:t>
            </a:r>
            <a:r>
              <a:rPr dirty="0" sz="2800" spc="-95">
                <a:latin typeface="Arial Narrow"/>
                <a:cs typeface="Arial Narrow"/>
              </a:rPr>
              <a:t>big</a:t>
            </a:r>
            <a:r>
              <a:rPr dirty="0" sz="2800" spc="-35">
                <a:latin typeface="Arial Narrow"/>
                <a:cs typeface="Arial Narrow"/>
              </a:rPr>
              <a:t> </a:t>
            </a:r>
            <a:r>
              <a:rPr dirty="0" sz="2800" spc="-80">
                <a:latin typeface="Arial Narrow"/>
                <a:cs typeface="Arial Narrow"/>
              </a:rPr>
              <a:t>buttons</a:t>
            </a:r>
            <a:r>
              <a:rPr dirty="0" sz="2800" spc="-30">
                <a:latin typeface="Arial Narrow"/>
                <a:cs typeface="Arial Narrow"/>
              </a:rPr>
              <a:t> </a:t>
            </a:r>
            <a:r>
              <a:rPr dirty="0" sz="2800" spc="-110">
                <a:latin typeface="Arial Narrow"/>
                <a:cs typeface="Arial Narrow"/>
              </a:rPr>
              <a:t>and </a:t>
            </a:r>
            <a:r>
              <a:rPr dirty="0" sz="2800" spc="-165">
                <a:latin typeface="Arial Narrow"/>
                <a:cs typeface="Arial Narrow"/>
              </a:rPr>
              <a:t>Icons</a:t>
            </a:r>
            <a:r>
              <a:rPr dirty="0" sz="2800" spc="5">
                <a:latin typeface="Arial Narrow"/>
                <a:cs typeface="Arial Narrow"/>
              </a:rPr>
              <a:t> </a:t>
            </a:r>
            <a:r>
              <a:rPr dirty="0" sz="2800">
                <a:latin typeface="Arial Narrow"/>
                <a:cs typeface="Arial Narrow"/>
              </a:rPr>
              <a:t>to</a:t>
            </a:r>
            <a:r>
              <a:rPr dirty="0" sz="2800" spc="-10">
                <a:latin typeface="Arial Narrow"/>
                <a:cs typeface="Arial Narrow"/>
              </a:rPr>
              <a:t> </a:t>
            </a:r>
            <a:r>
              <a:rPr dirty="0" sz="2800">
                <a:latin typeface="Arial Narrow"/>
                <a:cs typeface="Arial Narrow"/>
              </a:rPr>
              <a:t>better </a:t>
            </a:r>
            <a:r>
              <a:rPr dirty="0" sz="2800" spc="-70">
                <a:latin typeface="Arial Narrow"/>
                <a:cs typeface="Arial Narrow"/>
              </a:rPr>
              <a:t>user</a:t>
            </a:r>
            <a:r>
              <a:rPr dirty="0" sz="2800">
                <a:latin typeface="Arial Narrow"/>
                <a:cs typeface="Arial Narrow"/>
              </a:rPr>
              <a:t> </a:t>
            </a:r>
            <a:r>
              <a:rPr dirty="0" sz="2800" spc="-30">
                <a:latin typeface="Arial Narrow"/>
                <a:cs typeface="Arial Narrow"/>
              </a:rPr>
              <a:t>experience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952257" y="5268611"/>
            <a:ext cx="3314065" cy="121412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dirty="0" sz="2800" spc="-160">
                <a:latin typeface="Arial Narrow"/>
                <a:cs typeface="Arial Narrow"/>
              </a:rPr>
              <a:t>Also</a:t>
            </a:r>
            <a:r>
              <a:rPr dirty="0" sz="2800">
                <a:latin typeface="Arial Narrow"/>
                <a:cs typeface="Arial Narrow"/>
              </a:rPr>
              <a:t> </a:t>
            </a:r>
            <a:r>
              <a:rPr dirty="0" sz="2800" spc="-65">
                <a:latin typeface="Arial Narrow"/>
                <a:cs typeface="Arial Narrow"/>
              </a:rPr>
              <a:t>give</a:t>
            </a:r>
            <a:r>
              <a:rPr dirty="0" sz="2800" spc="-40">
                <a:latin typeface="Arial Narrow"/>
                <a:cs typeface="Arial Narrow"/>
              </a:rPr>
              <a:t> </a:t>
            </a:r>
            <a:r>
              <a:rPr dirty="0" sz="2800" spc="-105">
                <a:latin typeface="Arial Narrow"/>
                <a:cs typeface="Arial Narrow"/>
              </a:rPr>
              <a:t>emergency</a:t>
            </a:r>
            <a:r>
              <a:rPr dirty="0" sz="2800" spc="-20">
                <a:latin typeface="Arial Narrow"/>
                <a:cs typeface="Arial Narrow"/>
              </a:rPr>
              <a:t> </a:t>
            </a:r>
            <a:r>
              <a:rPr dirty="0" sz="2800" spc="-110">
                <a:latin typeface="Arial Narrow"/>
                <a:cs typeface="Arial Narrow"/>
              </a:rPr>
              <a:t>calling </a:t>
            </a:r>
            <a:r>
              <a:rPr dirty="0" sz="2800" spc="-75">
                <a:latin typeface="Arial Narrow"/>
                <a:cs typeface="Arial Narrow"/>
              </a:rPr>
              <a:t>option</a:t>
            </a:r>
            <a:r>
              <a:rPr dirty="0" sz="2800" spc="-70">
                <a:latin typeface="Arial Narrow"/>
                <a:cs typeface="Arial Narrow"/>
              </a:rPr>
              <a:t> </a:t>
            </a:r>
            <a:r>
              <a:rPr dirty="0" sz="2800">
                <a:latin typeface="Arial Narrow"/>
                <a:cs typeface="Arial Narrow"/>
              </a:rPr>
              <a:t>to</a:t>
            </a:r>
            <a:r>
              <a:rPr dirty="0" sz="2800" spc="-70">
                <a:latin typeface="Arial Narrow"/>
                <a:cs typeface="Arial Narrow"/>
              </a:rPr>
              <a:t> </a:t>
            </a:r>
            <a:r>
              <a:rPr dirty="0" sz="2800" spc="-20">
                <a:latin typeface="Arial Narrow"/>
                <a:cs typeface="Arial Narrow"/>
              </a:rPr>
              <a:t>family</a:t>
            </a:r>
            <a:r>
              <a:rPr dirty="0" sz="2800" spc="-70">
                <a:latin typeface="Arial Narrow"/>
                <a:cs typeface="Arial Narrow"/>
              </a:rPr>
              <a:t> </a:t>
            </a:r>
            <a:r>
              <a:rPr dirty="0" sz="2800" spc="-10">
                <a:latin typeface="Arial Narrow"/>
                <a:cs typeface="Arial Narrow"/>
              </a:rPr>
              <a:t>in</a:t>
            </a:r>
            <a:r>
              <a:rPr dirty="0" sz="2800" spc="-70">
                <a:latin typeface="Arial Narrow"/>
                <a:cs typeface="Arial Narrow"/>
              </a:rPr>
              <a:t> </a:t>
            </a:r>
            <a:r>
              <a:rPr dirty="0" sz="2800" spc="-25">
                <a:latin typeface="Arial Narrow"/>
                <a:cs typeface="Arial Narrow"/>
              </a:rPr>
              <a:t>any </a:t>
            </a:r>
            <a:r>
              <a:rPr dirty="0" sz="2800" spc="-10">
                <a:latin typeface="Arial Narrow"/>
                <a:cs typeface="Arial Narrow"/>
              </a:rPr>
              <a:t>emergency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2201114" y="3568449"/>
            <a:ext cx="3898900" cy="151257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 marR="5080">
              <a:lnSpc>
                <a:spcPts val="2840"/>
              </a:lnSpc>
              <a:spcBef>
                <a:spcPts val="480"/>
              </a:spcBef>
              <a:tabLst>
                <a:tab pos="3666490" algn="l"/>
              </a:tabLst>
            </a:pPr>
            <a:r>
              <a:rPr dirty="0" sz="2650" spc="-215">
                <a:latin typeface="Arial Narrow"/>
                <a:cs typeface="Arial Narrow"/>
              </a:rPr>
              <a:t>Give</a:t>
            </a:r>
            <a:r>
              <a:rPr dirty="0" sz="2650" spc="55">
                <a:latin typeface="Arial Narrow"/>
                <a:cs typeface="Arial Narrow"/>
              </a:rPr>
              <a:t> </a:t>
            </a:r>
            <a:r>
              <a:rPr dirty="0" sz="2650" spc="-125">
                <a:latin typeface="Arial Narrow"/>
                <a:cs typeface="Arial Narrow"/>
              </a:rPr>
              <a:t>suggestion</a:t>
            </a:r>
            <a:r>
              <a:rPr dirty="0" sz="2650" spc="-20">
                <a:latin typeface="Arial Narrow"/>
                <a:cs typeface="Arial Narrow"/>
              </a:rPr>
              <a:t> </a:t>
            </a:r>
            <a:r>
              <a:rPr dirty="0" sz="2650" spc="-80">
                <a:latin typeface="Arial Narrow"/>
                <a:cs typeface="Arial Narrow"/>
              </a:rPr>
              <a:t>weekly</a:t>
            </a:r>
            <a:r>
              <a:rPr dirty="0" sz="2650" spc="25">
                <a:latin typeface="Arial Narrow"/>
                <a:cs typeface="Arial Narrow"/>
              </a:rPr>
              <a:t> </a:t>
            </a:r>
            <a:r>
              <a:rPr dirty="0" sz="2650" spc="-10">
                <a:latin typeface="Arial Narrow"/>
                <a:cs typeface="Arial Narrow"/>
              </a:rPr>
              <a:t>related</a:t>
            </a:r>
            <a:r>
              <a:rPr dirty="0" sz="2650">
                <a:latin typeface="Arial Narrow"/>
                <a:cs typeface="Arial Narrow"/>
              </a:rPr>
              <a:t>	</a:t>
            </a:r>
            <a:r>
              <a:rPr dirty="0" sz="2650" spc="-70">
                <a:latin typeface="Arial Narrow"/>
                <a:cs typeface="Arial Narrow"/>
              </a:rPr>
              <a:t>to </a:t>
            </a:r>
            <a:r>
              <a:rPr dirty="0" sz="2650" spc="-25">
                <a:latin typeface="Arial Narrow"/>
                <a:cs typeface="Arial Narrow"/>
              </a:rPr>
              <a:t>your</a:t>
            </a:r>
            <a:r>
              <a:rPr dirty="0" sz="2650" spc="-135">
                <a:latin typeface="Arial Narrow"/>
                <a:cs typeface="Arial Narrow"/>
              </a:rPr>
              <a:t> </a:t>
            </a:r>
            <a:r>
              <a:rPr dirty="0" sz="2650">
                <a:latin typeface="Arial Narrow"/>
                <a:cs typeface="Arial Narrow"/>
              </a:rPr>
              <a:t>heart</a:t>
            </a:r>
            <a:r>
              <a:rPr dirty="0" sz="2650" spc="-90">
                <a:latin typeface="Arial Narrow"/>
                <a:cs typeface="Arial Narrow"/>
              </a:rPr>
              <a:t> </a:t>
            </a:r>
            <a:r>
              <a:rPr dirty="0" sz="2650" spc="-25">
                <a:latin typeface="Arial Narrow"/>
                <a:cs typeface="Arial Narrow"/>
              </a:rPr>
              <a:t>related</a:t>
            </a:r>
            <a:r>
              <a:rPr dirty="0" sz="2650" spc="-70">
                <a:latin typeface="Arial Narrow"/>
                <a:cs typeface="Arial Narrow"/>
              </a:rPr>
              <a:t> </a:t>
            </a:r>
            <a:r>
              <a:rPr dirty="0" sz="2650" spc="-145">
                <a:latin typeface="Arial Narrow"/>
                <a:cs typeface="Arial Narrow"/>
              </a:rPr>
              <a:t>checkup</a:t>
            </a:r>
            <a:r>
              <a:rPr dirty="0" sz="2650">
                <a:latin typeface="Arial Narrow"/>
                <a:cs typeface="Arial Narrow"/>
              </a:rPr>
              <a:t> </a:t>
            </a:r>
            <a:r>
              <a:rPr dirty="0" sz="2650" spc="-25">
                <a:latin typeface="Arial Narrow"/>
                <a:cs typeface="Arial Narrow"/>
              </a:rPr>
              <a:t>and </a:t>
            </a:r>
            <a:r>
              <a:rPr dirty="0" sz="2650" spc="-120">
                <a:latin typeface="Arial Narrow"/>
                <a:cs typeface="Arial Narrow"/>
              </a:rPr>
              <a:t>blood</a:t>
            </a:r>
            <a:r>
              <a:rPr dirty="0" sz="2650" spc="-30">
                <a:latin typeface="Arial Narrow"/>
                <a:cs typeface="Arial Narrow"/>
              </a:rPr>
              <a:t> </a:t>
            </a:r>
            <a:r>
              <a:rPr dirty="0" sz="2650" spc="-70">
                <a:latin typeface="Arial Narrow"/>
                <a:cs typeface="Arial Narrow"/>
              </a:rPr>
              <a:t>pressure</a:t>
            </a:r>
            <a:r>
              <a:rPr dirty="0" sz="2650" spc="-60">
                <a:latin typeface="Arial Narrow"/>
                <a:cs typeface="Arial Narrow"/>
              </a:rPr>
              <a:t> </a:t>
            </a:r>
            <a:r>
              <a:rPr dirty="0" sz="2650" spc="-125">
                <a:latin typeface="Arial Narrow"/>
                <a:cs typeface="Arial Narrow"/>
              </a:rPr>
              <a:t>and</a:t>
            </a:r>
            <a:r>
              <a:rPr dirty="0" sz="2650" spc="-30">
                <a:latin typeface="Arial Narrow"/>
                <a:cs typeface="Arial Narrow"/>
              </a:rPr>
              <a:t> </a:t>
            </a:r>
            <a:r>
              <a:rPr dirty="0" sz="2650" spc="-10">
                <a:latin typeface="Arial Narrow"/>
                <a:cs typeface="Arial Narrow"/>
              </a:rPr>
              <a:t>diabetes </a:t>
            </a:r>
            <a:r>
              <a:rPr dirty="0" sz="2650" spc="-60">
                <a:latin typeface="Arial Narrow"/>
                <a:cs typeface="Arial Narrow"/>
              </a:rPr>
              <a:t>(sugar</a:t>
            </a:r>
            <a:r>
              <a:rPr dirty="0" sz="2650" spc="-85">
                <a:latin typeface="Arial Narrow"/>
                <a:cs typeface="Arial Narrow"/>
              </a:rPr>
              <a:t> </a:t>
            </a:r>
            <a:r>
              <a:rPr dirty="0" sz="2650" spc="-35">
                <a:latin typeface="Arial Narrow"/>
                <a:cs typeface="Arial Narrow"/>
              </a:rPr>
              <a:t>level)</a:t>
            </a:r>
            <a:r>
              <a:rPr dirty="0" sz="2650" spc="-90">
                <a:latin typeface="Arial Narrow"/>
                <a:cs typeface="Arial Narrow"/>
              </a:rPr>
              <a:t> </a:t>
            </a:r>
            <a:r>
              <a:rPr dirty="0" sz="2650" spc="-25">
                <a:latin typeface="Arial Narrow"/>
                <a:cs typeface="Arial Narrow"/>
              </a:rPr>
              <a:t>related</a:t>
            </a:r>
            <a:r>
              <a:rPr dirty="0" sz="2650" spc="-85">
                <a:latin typeface="Arial Narrow"/>
                <a:cs typeface="Arial Narrow"/>
              </a:rPr>
              <a:t> </a:t>
            </a:r>
            <a:r>
              <a:rPr dirty="0" sz="2650" spc="-20">
                <a:latin typeface="Arial Narrow"/>
                <a:cs typeface="Arial Narrow"/>
              </a:rPr>
              <a:t>checkup</a:t>
            </a:r>
            <a:endParaRPr sz="2650">
              <a:latin typeface="Arial Narrow"/>
              <a:cs typeface="Arial Narrow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975093" y="5596540"/>
            <a:ext cx="90242" cy="90242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2201114" y="5373304"/>
            <a:ext cx="3684270" cy="429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50" spc="-100">
                <a:latin typeface="Arial Narrow"/>
                <a:cs typeface="Arial Narrow"/>
              </a:rPr>
              <a:t>online</a:t>
            </a:r>
            <a:r>
              <a:rPr dirty="0" sz="2650" spc="-35">
                <a:latin typeface="Arial Narrow"/>
                <a:cs typeface="Arial Narrow"/>
              </a:rPr>
              <a:t> </a:t>
            </a:r>
            <a:r>
              <a:rPr dirty="0" sz="2650" spc="-150">
                <a:latin typeface="Arial Narrow"/>
                <a:cs typeface="Arial Narrow"/>
              </a:rPr>
              <a:t>classes</a:t>
            </a:r>
            <a:r>
              <a:rPr dirty="0" sz="2650">
                <a:latin typeface="Arial Narrow"/>
                <a:cs typeface="Arial Narrow"/>
              </a:rPr>
              <a:t> </a:t>
            </a:r>
            <a:r>
              <a:rPr dirty="0" sz="2650" spc="-25">
                <a:latin typeface="Arial Narrow"/>
                <a:cs typeface="Arial Narrow"/>
              </a:rPr>
              <a:t>related</a:t>
            </a:r>
            <a:r>
              <a:rPr dirty="0" sz="2650" spc="-20">
                <a:latin typeface="Arial Narrow"/>
                <a:cs typeface="Arial Narrow"/>
              </a:rPr>
              <a:t> </a:t>
            </a:r>
            <a:r>
              <a:rPr dirty="0" sz="2650">
                <a:latin typeface="Arial Narrow"/>
                <a:cs typeface="Arial Narrow"/>
              </a:rPr>
              <a:t>to</a:t>
            </a:r>
            <a:r>
              <a:rPr dirty="0" sz="2650" spc="-20">
                <a:latin typeface="Arial Narrow"/>
                <a:cs typeface="Arial Narrow"/>
              </a:rPr>
              <a:t> </a:t>
            </a:r>
            <a:r>
              <a:rPr dirty="0" sz="2650" spc="-110">
                <a:latin typeface="Arial Narrow"/>
                <a:cs typeface="Arial Narrow"/>
              </a:rPr>
              <a:t>medical</a:t>
            </a:r>
            <a:endParaRPr sz="2650">
              <a:latin typeface="Arial Narrow"/>
              <a:cs typeface="Arial Narrow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12818787" y="2375553"/>
            <a:ext cx="259969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40">
                <a:latin typeface="Arial Narrow"/>
                <a:cs typeface="Arial Narrow"/>
              </a:rPr>
              <a:t>Medication</a:t>
            </a:r>
            <a:r>
              <a:rPr dirty="0" sz="2800" spc="45">
                <a:latin typeface="Arial Narrow"/>
                <a:cs typeface="Arial Narrow"/>
              </a:rPr>
              <a:t> </a:t>
            </a:r>
            <a:r>
              <a:rPr dirty="0" sz="2800" spc="-125">
                <a:latin typeface="Arial Narrow"/>
                <a:cs typeface="Arial Narrow"/>
              </a:rPr>
              <a:t>suggestion</a:t>
            </a:r>
            <a:endParaRPr sz="28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441438" y="1028699"/>
            <a:ext cx="3234690" cy="958850"/>
          </a:xfrm>
          <a:custGeom>
            <a:avLst/>
            <a:gdLst/>
            <a:ahLst/>
            <a:cxnLst/>
            <a:rect l="l" t="t" r="r" b="b"/>
            <a:pathLst>
              <a:path w="3234690" h="958850">
                <a:moveTo>
                  <a:pt x="2754815" y="958596"/>
                </a:moveTo>
                <a:lnTo>
                  <a:pt x="479298" y="958596"/>
                </a:lnTo>
                <a:lnTo>
                  <a:pt x="430292" y="956121"/>
                </a:lnTo>
                <a:lnTo>
                  <a:pt x="382702" y="948858"/>
                </a:lnTo>
                <a:lnTo>
                  <a:pt x="336769" y="937047"/>
                </a:lnTo>
                <a:lnTo>
                  <a:pt x="292733" y="920930"/>
                </a:lnTo>
                <a:lnTo>
                  <a:pt x="250835" y="900747"/>
                </a:lnTo>
                <a:lnTo>
                  <a:pt x="211317" y="876739"/>
                </a:lnTo>
                <a:lnTo>
                  <a:pt x="174419" y="849147"/>
                </a:lnTo>
                <a:lnTo>
                  <a:pt x="140382" y="818213"/>
                </a:lnTo>
                <a:lnTo>
                  <a:pt x="109448" y="784176"/>
                </a:lnTo>
                <a:lnTo>
                  <a:pt x="81856" y="747278"/>
                </a:lnTo>
                <a:lnTo>
                  <a:pt x="57848" y="707760"/>
                </a:lnTo>
                <a:lnTo>
                  <a:pt x="37665" y="665862"/>
                </a:lnTo>
                <a:lnTo>
                  <a:pt x="21548" y="621826"/>
                </a:lnTo>
                <a:lnTo>
                  <a:pt x="9737" y="575893"/>
                </a:lnTo>
                <a:lnTo>
                  <a:pt x="2474" y="528303"/>
                </a:lnTo>
                <a:lnTo>
                  <a:pt x="0" y="479298"/>
                </a:lnTo>
                <a:lnTo>
                  <a:pt x="2474" y="430292"/>
                </a:lnTo>
                <a:lnTo>
                  <a:pt x="9737" y="382702"/>
                </a:lnTo>
                <a:lnTo>
                  <a:pt x="21548" y="336769"/>
                </a:lnTo>
                <a:lnTo>
                  <a:pt x="37665" y="292733"/>
                </a:lnTo>
                <a:lnTo>
                  <a:pt x="57848" y="250835"/>
                </a:lnTo>
                <a:lnTo>
                  <a:pt x="81856" y="211317"/>
                </a:lnTo>
                <a:lnTo>
                  <a:pt x="109448" y="174419"/>
                </a:lnTo>
                <a:lnTo>
                  <a:pt x="140382" y="140382"/>
                </a:lnTo>
                <a:lnTo>
                  <a:pt x="174419" y="109448"/>
                </a:lnTo>
                <a:lnTo>
                  <a:pt x="211317" y="81856"/>
                </a:lnTo>
                <a:lnTo>
                  <a:pt x="250835" y="57848"/>
                </a:lnTo>
                <a:lnTo>
                  <a:pt x="292733" y="37665"/>
                </a:lnTo>
                <a:lnTo>
                  <a:pt x="336769" y="21548"/>
                </a:lnTo>
                <a:lnTo>
                  <a:pt x="382702" y="9737"/>
                </a:lnTo>
                <a:lnTo>
                  <a:pt x="430292" y="2474"/>
                </a:lnTo>
                <a:lnTo>
                  <a:pt x="479298" y="0"/>
                </a:lnTo>
                <a:lnTo>
                  <a:pt x="2754815" y="0"/>
                </a:lnTo>
                <a:lnTo>
                  <a:pt x="2803818" y="2474"/>
                </a:lnTo>
                <a:lnTo>
                  <a:pt x="2851405" y="9737"/>
                </a:lnTo>
                <a:lnTo>
                  <a:pt x="2897336" y="21548"/>
                </a:lnTo>
                <a:lnTo>
                  <a:pt x="2941371" y="37665"/>
                </a:lnTo>
                <a:lnTo>
                  <a:pt x="2983268" y="57848"/>
                </a:lnTo>
                <a:lnTo>
                  <a:pt x="3022786" y="81856"/>
                </a:lnTo>
                <a:lnTo>
                  <a:pt x="3059685" y="109448"/>
                </a:lnTo>
                <a:lnTo>
                  <a:pt x="3093723" y="140382"/>
                </a:lnTo>
                <a:lnTo>
                  <a:pt x="3124658" y="174419"/>
                </a:lnTo>
                <a:lnTo>
                  <a:pt x="3152251" y="211317"/>
                </a:lnTo>
                <a:lnTo>
                  <a:pt x="3176261" y="250835"/>
                </a:lnTo>
                <a:lnTo>
                  <a:pt x="3196445" y="292733"/>
                </a:lnTo>
                <a:lnTo>
                  <a:pt x="3212563" y="336769"/>
                </a:lnTo>
                <a:lnTo>
                  <a:pt x="3224375" y="382702"/>
                </a:lnTo>
                <a:lnTo>
                  <a:pt x="3231639" y="430292"/>
                </a:lnTo>
                <a:lnTo>
                  <a:pt x="3234113" y="479298"/>
                </a:lnTo>
                <a:lnTo>
                  <a:pt x="3231639" y="528303"/>
                </a:lnTo>
                <a:lnTo>
                  <a:pt x="3224375" y="575893"/>
                </a:lnTo>
                <a:lnTo>
                  <a:pt x="3212563" y="621826"/>
                </a:lnTo>
                <a:lnTo>
                  <a:pt x="3196445" y="665862"/>
                </a:lnTo>
                <a:lnTo>
                  <a:pt x="3176261" y="707760"/>
                </a:lnTo>
                <a:lnTo>
                  <a:pt x="3152251" y="747278"/>
                </a:lnTo>
                <a:lnTo>
                  <a:pt x="3124658" y="784176"/>
                </a:lnTo>
                <a:lnTo>
                  <a:pt x="3093723" y="818213"/>
                </a:lnTo>
                <a:lnTo>
                  <a:pt x="3059685" y="849147"/>
                </a:lnTo>
                <a:lnTo>
                  <a:pt x="3022786" y="876739"/>
                </a:lnTo>
                <a:lnTo>
                  <a:pt x="2983268" y="900747"/>
                </a:lnTo>
                <a:lnTo>
                  <a:pt x="2941371" y="920930"/>
                </a:lnTo>
                <a:lnTo>
                  <a:pt x="2897336" y="937047"/>
                </a:lnTo>
                <a:lnTo>
                  <a:pt x="2851405" y="948858"/>
                </a:lnTo>
                <a:lnTo>
                  <a:pt x="2803818" y="956121"/>
                </a:lnTo>
                <a:lnTo>
                  <a:pt x="2754815" y="958596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145859" y="1028699"/>
            <a:ext cx="3234690" cy="958850"/>
          </a:xfrm>
          <a:custGeom>
            <a:avLst/>
            <a:gdLst/>
            <a:ahLst/>
            <a:cxnLst/>
            <a:rect l="l" t="t" r="r" b="b"/>
            <a:pathLst>
              <a:path w="3234690" h="958850">
                <a:moveTo>
                  <a:pt x="2754782" y="958596"/>
                </a:moveTo>
                <a:lnTo>
                  <a:pt x="479298" y="958596"/>
                </a:lnTo>
                <a:lnTo>
                  <a:pt x="430290" y="956121"/>
                </a:lnTo>
                <a:lnTo>
                  <a:pt x="382699" y="948858"/>
                </a:lnTo>
                <a:lnTo>
                  <a:pt x="336765" y="937047"/>
                </a:lnTo>
                <a:lnTo>
                  <a:pt x="292729" y="920930"/>
                </a:lnTo>
                <a:lnTo>
                  <a:pt x="250831" y="900747"/>
                </a:lnTo>
                <a:lnTo>
                  <a:pt x="211313" y="876739"/>
                </a:lnTo>
                <a:lnTo>
                  <a:pt x="174415" y="849147"/>
                </a:lnTo>
                <a:lnTo>
                  <a:pt x="140379" y="818213"/>
                </a:lnTo>
                <a:lnTo>
                  <a:pt x="109445" y="784176"/>
                </a:lnTo>
                <a:lnTo>
                  <a:pt x="81853" y="747278"/>
                </a:lnTo>
                <a:lnTo>
                  <a:pt x="57846" y="707760"/>
                </a:lnTo>
                <a:lnTo>
                  <a:pt x="37664" y="665862"/>
                </a:lnTo>
                <a:lnTo>
                  <a:pt x="21547" y="621826"/>
                </a:lnTo>
                <a:lnTo>
                  <a:pt x="9737" y="575893"/>
                </a:lnTo>
                <a:lnTo>
                  <a:pt x="2474" y="528303"/>
                </a:lnTo>
                <a:lnTo>
                  <a:pt x="0" y="479298"/>
                </a:lnTo>
                <a:lnTo>
                  <a:pt x="2474" y="430292"/>
                </a:lnTo>
                <a:lnTo>
                  <a:pt x="9737" y="382702"/>
                </a:lnTo>
                <a:lnTo>
                  <a:pt x="21547" y="336769"/>
                </a:lnTo>
                <a:lnTo>
                  <a:pt x="37664" y="292733"/>
                </a:lnTo>
                <a:lnTo>
                  <a:pt x="57846" y="250835"/>
                </a:lnTo>
                <a:lnTo>
                  <a:pt x="81853" y="211317"/>
                </a:lnTo>
                <a:lnTo>
                  <a:pt x="109445" y="174419"/>
                </a:lnTo>
                <a:lnTo>
                  <a:pt x="140379" y="140382"/>
                </a:lnTo>
                <a:lnTo>
                  <a:pt x="174415" y="109448"/>
                </a:lnTo>
                <a:lnTo>
                  <a:pt x="211313" y="81856"/>
                </a:lnTo>
                <a:lnTo>
                  <a:pt x="250831" y="57848"/>
                </a:lnTo>
                <a:lnTo>
                  <a:pt x="292729" y="37665"/>
                </a:lnTo>
                <a:lnTo>
                  <a:pt x="336765" y="21548"/>
                </a:lnTo>
                <a:lnTo>
                  <a:pt x="382699" y="9737"/>
                </a:lnTo>
                <a:lnTo>
                  <a:pt x="430290" y="2474"/>
                </a:lnTo>
                <a:lnTo>
                  <a:pt x="479298" y="0"/>
                </a:lnTo>
                <a:lnTo>
                  <a:pt x="2754782" y="0"/>
                </a:lnTo>
                <a:lnTo>
                  <a:pt x="2803789" y="2474"/>
                </a:lnTo>
                <a:lnTo>
                  <a:pt x="2851380" y="9737"/>
                </a:lnTo>
                <a:lnTo>
                  <a:pt x="2897314" y="21548"/>
                </a:lnTo>
                <a:lnTo>
                  <a:pt x="2941351" y="37665"/>
                </a:lnTo>
                <a:lnTo>
                  <a:pt x="2983248" y="57848"/>
                </a:lnTo>
                <a:lnTo>
                  <a:pt x="3022766" y="81856"/>
                </a:lnTo>
                <a:lnTo>
                  <a:pt x="3059664" y="109448"/>
                </a:lnTo>
                <a:lnTo>
                  <a:pt x="3093701" y="140382"/>
                </a:lnTo>
                <a:lnTo>
                  <a:pt x="3124635" y="174419"/>
                </a:lnTo>
                <a:lnTo>
                  <a:pt x="3152226" y="211317"/>
                </a:lnTo>
                <a:lnTo>
                  <a:pt x="3176233" y="250835"/>
                </a:lnTo>
                <a:lnTo>
                  <a:pt x="3196416" y="292733"/>
                </a:lnTo>
                <a:lnTo>
                  <a:pt x="3212533" y="336769"/>
                </a:lnTo>
                <a:lnTo>
                  <a:pt x="3224343" y="382702"/>
                </a:lnTo>
                <a:lnTo>
                  <a:pt x="3231606" y="430292"/>
                </a:lnTo>
                <a:lnTo>
                  <a:pt x="3234080" y="479298"/>
                </a:lnTo>
                <a:lnTo>
                  <a:pt x="3231606" y="528303"/>
                </a:lnTo>
                <a:lnTo>
                  <a:pt x="3224343" y="575893"/>
                </a:lnTo>
                <a:lnTo>
                  <a:pt x="3212533" y="621826"/>
                </a:lnTo>
                <a:lnTo>
                  <a:pt x="3196416" y="665862"/>
                </a:lnTo>
                <a:lnTo>
                  <a:pt x="3176233" y="707760"/>
                </a:lnTo>
                <a:lnTo>
                  <a:pt x="3152226" y="747278"/>
                </a:lnTo>
                <a:lnTo>
                  <a:pt x="3124635" y="784176"/>
                </a:lnTo>
                <a:lnTo>
                  <a:pt x="3093701" y="818213"/>
                </a:lnTo>
                <a:lnTo>
                  <a:pt x="3059664" y="849147"/>
                </a:lnTo>
                <a:lnTo>
                  <a:pt x="3022766" y="876739"/>
                </a:lnTo>
                <a:lnTo>
                  <a:pt x="2983248" y="900747"/>
                </a:lnTo>
                <a:lnTo>
                  <a:pt x="2941351" y="920930"/>
                </a:lnTo>
                <a:lnTo>
                  <a:pt x="2897314" y="937047"/>
                </a:lnTo>
                <a:lnTo>
                  <a:pt x="2851380" y="948858"/>
                </a:lnTo>
                <a:lnTo>
                  <a:pt x="2803789" y="956121"/>
                </a:lnTo>
                <a:lnTo>
                  <a:pt x="2754782" y="958596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7795565" y="1028348"/>
            <a:ext cx="3234690" cy="958850"/>
          </a:xfrm>
          <a:custGeom>
            <a:avLst/>
            <a:gdLst/>
            <a:ahLst/>
            <a:cxnLst/>
            <a:rect l="l" t="t" r="r" b="b"/>
            <a:pathLst>
              <a:path w="3234690" h="958850">
                <a:moveTo>
                  <a:pt x="2754812" y="958596"/>
                </a:moveTo>
                <a:lnTo>
                  <a:pt x="479298" y="958596"/>
                </a:lnTo>
                <a:lnTo>
                  <a:pt x="430290" y="956121"/>
                </a:lnTo>
                <a:lnTo>
                  <a:pt x="382699" y="948858"/>
                </a:lnTo>
                <a:lnTo>
                  <a:pt x="336765" y="937047"/>
                </a:lnTo>
                <a:lnTo>
                  <a:pt x="292729" y="920930"/>
                </a:lnTo>
                <a:lnTo>
                  <a:pt x="250831" y="900747"/>
                </a:lnTo>
                <a:lnTo>
                  <a:pt x="211313" y="876739"/>
                </a:lnTo>
                <a:lnTo>
                  <a:pt x="174415" y="849147"/>
                </a:lnTo>
                <a:lnTo>
                  <a:pt x="140379" y="818213"/>
                </a:lnTo>
                <a:lnTo>
                  <a:pt x="109445" y="784176"/>
                </a:lnTo>
                <a:lnTo>
                  <a:pt x="81853" y="747278"/>
                </a:lnTo>
                <a:lnTo>
                  <a:pt x="57846" y="707760"/>
                </a:lnTo>
                <a:lnTo>
                  <a:pt x="37664" y="665862"/>
                </a:lnTo>
                <a:lnTo>
                  <a:pt x="21547" y="621826"/>
                </a:lnTo>
                <a:lnTo>
                  <a:pt x="9737" y="575893"/>
                </a:lnTo>
                <a:lnTo>
                  <a:pt x="2474" y="528303"/>
                </a:lnTo>
                <a:lnTo>
                  <a:pt x="0" y="479298"/>
                </a:lnTo>
                <a:lnTo>
                  <a:pt x="2474" y="430292"/>
                </a:lnTo>
                <a:lnTo>
                  <a:pt x="9737" y="382702"/>
                </a:lnTo>
                <a:lnTo>
                  <a:pt x="21547" y="336769"/>
                </a:lnTo>
                <a:lnTo>
                  <a:pt x="37664" y="292733"/>
                </a:lnTo>
                <a:lnTo>
                  <a:pt x="57846" y="250835"/>
                </a:lnTo>
                <a:lnTo>
                  <a:pt x="81853" y="211317"/>
                </a:lnTo>
                <a:lnTo>
                  <a:pt x="109445" y="174419"/>
                </a:lnTo>
                <a:lnTo>
                  <a:pt x="140379" y="140382"/>
                </a:lnTo>
                <a:lnTo>
                  <a:pt x="174415" y="109448"/>
                </a:lnTo>
                <a:lnTo>
                  <a:pt x="211313" y="81856"/>
                </a:lnTo>
                <a:lnTo>
                  <a:pt x="250831" y="57848"/>
                </a:lnTo>
                <a:lnTo>
                  <a:pt x="292729" y="37665"/>
                </a:lnTo>
                <a:lnTo>
                  <a:pt x="336765" y="21548"/>
                </a:lnTo>
                <a:lnTo>
                  <a:pt x="382699" y="9737"/>
                </a:lnTo>
                <a:lnTo>
                  <a:pt x="430290" y="2474"/>
                </a:lnTo>
                <a:lnTo>
                  <a:pt x="479298" y="0"/>
                </a:lnTo>
                <a:lnTo>
                  <a:pt x="2754812" y="0"/>
                </a:lnTo>
                <a:lnTo>
                  <a:pt x="2803814" y="2474"/>
                </a:lnTo>
                <a:lnTo>
                  <a:pt x="2851402" y="9737"/>
                </a:lnTo>
                <a:lnTo>
                  <a:pt x="2897333" y="21548"/>
                </a:lnTo>
                <a:lnTo>
                  <a:pt x="2941368" y="37665"/>
                </a:lnTo>
                <a:lnTo>
                  <a:pt x="2983265" y="57848"/>
                </a:lnTo>
                <a:lnTo>
                  <a:pt x="3022783" y="81856"/>
                </a:lnTo>
                <a:lnTo>
                  <a:pt x="3059682" y="109448"/>
                </a:lnTo>
                <a:lnTo>
                  <a:pt x="3093720" y="140382"/>
                </a:lnTo>
                <a:lnTo>
                  <a:pt x="3124655" y="174419"/>
                </a:lnTo>
                <a:lnTo>
                  <a:pt x="3152248" y="211317"/>
                </a:lnTo>
                <a:lnTo>
                  <a:pt x="3176258" y="250835"/>
                </a:lnTo>
                <a:lnTo>
                  <a:pt x="3196442" y="292733"/>
                </a:lnTo>
                <a:lnTo>
                  <a:pt x="3212560" y="336769"/>
                </a:lnTo>
                <a:lnTo>
                  <a:pt x="3224372" y="382702"/>
                </a:lnTo>
                <a:lnTo>
                  <a:pt x="3231636" y="430292"/>
                </a:lnTo>
                <a:lnTo>
                  <a:pt x="3234110" y="479298"/>
                </a:lnTo>
                <a:lnTo>
                  <a:pt x="3231636" y="528303"/>
                </a:lnTo>
                <a:lnTo>
                  <a:pt x="3224372" y="575893"/>
                </a:lnTo>
                <a:lnTo>
                  <a:pt x="3212560" y="621826"/>
                </a:lnTo>
                <a:lnTo>
                  <a:pt x="3196442" y="665862"/>
                </a:lnTo>
                <a:lnTo>
                  <a:pt x="3176258" y="707760"/>
                </a:lnTo>
                <a:lnTo>
                  <a:pt x="3152248" y="747278"/>
                </a:lnTo>
                <a:lnTo>
                  <a:pt x="3124655" y="784176"/>
                </a:lnTo>
                <a:lnTo>
                  <a:pt x="3093720" y="818213"/>
                </a:lnTo>
                <a:lnTo>
                  <a:pt x="3059682" y="849147"/>
                </a:lnTo>
                <a:lnTo>
                  <a:pt x="3022783" y="876739"/>
                </a:lnTo>
                <a:lnTo>
                  <a:pt x="2983265" y="900747"/>
                </a:lnTo>
                <a:lnTo>
                  <a:pt x="2941368" y="920930"/>
                </a:lnTo>
                <a:lnTo>
                  <a:pt x="2897333" y="937047"/>
                </a:lnTo>
                <a:lnTo>
                  <a:pt x="2851402" y="948858"/>
                </a:lnTo>
                <a:lnTo>
                  <a:pt x="2803814" y="956121"/>
                </a:lnTo>
                <a:lnTo>
                  <a:pt x="2754812" y="958596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8654253" y="1269681"/>
            <a:ext cx="15170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35">
                <a:latin typeface="Arial Black"/>
                <a:cs typeface="Arial Black"/>
              </a:rPr>
              <a:t>PROFILE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1554662" y="1028699"/>
            <a:ext cx="3234690" cy="958850"/>
          </a:xfrm>
          <a:custGeom>
            <a:avLst/>
            <a:gdLst/>
            <a:ahLst/>
            <a:cxnLst/>
            <a:rect l="l" t="t" r="r" b="b"/>
            <a:pathLst>
              <a:path w="3234690" h="958850">
                <a:moveTo>
                  <a:pt x="2754782" y="958596"/>
                </a:moveTo>
                <a:lnTo>
                  <a:pt x="479298" y="958596"/>
                </a:lnTo>
                <a:lnTo>
                  <a:pt x="430290" y="956121"/>
                </a:lnTo>
                <a:lnTo>
                  <a:pt x="382699" y="948858"/>
                </a:lnTo>
                <a:lnTo>
                  <a:pt x="336765" y="937047"/>
                </a:lnTo>
                <a:lnTo>
                  <a:pt x="292729" y="920930"/>
                </a:lnTo>
                <a:lnTo>
                  <a:pt x="250831" y="900747"/>
                </a:lnTo>
                <a:lnTo>
                  <a:pt x="211313" y="876739"/>
                </a:lnTo>
                <a:lnTo>
                  <a:pt x="174415" y="849147"/>
                </a:lnTo>
                <a:lnTo>
                  <a:pt x="140379" y="818213"/>
                </a:lnTo>
                <a:lnTo>
                  <a:pt x="109445" y="784176"/>
                </a:lnTo>
                <a:lnTo>
                  <a:pt x="81853" y="747278"/>
                </a:lnTo>
                <a:lnTo>
                  <a:pt x="57846" y="707760"/>
                </a:lnTo>
                <a:lnTo>
                  <a:pt x="37664" y="665862"/>
                </a:lnTo>
                <a:lnTo>
                  <a:pt x="21547" y="621826"/>
                </a:lnTo>
                <a:lnTo>
                  <a:pt x="9737" y="575893"/>
                </a:lnTo>
                <a:lnTo>
                  <a:pt x="2474" y="528303"/>
                </a:lnTo>
                <a:lnTo>
                  <a:pt x="0" y="479298"/>
                </a:lnTo>
                <a:lnTo>
                  <a:pt x="2474" y="430292"/>
                </a:lnTo>
                <a:lnTo>
                  <a:pt x="9737" y="382702"/>
                </a:lnTo>
                <a:lnTo>
                  <a:pt x="21547" y="336769"/>
                </a:lnTo>
                <a:lnTo>
                  <a:pt x="37664" y="292733"/>
                </a:lnTo>
                <a:lnTo>
                  <a:pt x="57846" y="250835"/>
                </a:lnTo>
                <a:lnTo>
                  <a:pt x="81853" y="211317"/>
                </a:lnTo>
                <a:lnTo>
                  <a:pt x="109445" y="174419"/>
                </a:lnTo>
                <a:lnTo>
                  <a:pt x="140379" y="140382"/>
                </a:lnTo>
                <a:lnTo>
                  <a:pt x="174415" y="109448"/>
                </a:lnTo>
                <a:lnTo>
                  <a:pt x="211313" y="81856"/>
                </a:lnTo>
                <a:lnTo>
                  <a:pt x="250831" y="57848"/>
                </a:lnTo>
                <a:lnTo>
                  <a:pt x="292729" y="37665"/>
                </a:lnTo>
                <a:lnTo>
                  <a:pt x="336765" y="21548"/>
                </a:lnTo>
                <a:lnTo>
                  <a:pt x="382699" y="9737"/>
                </a:lnTo>
                <a:lnTo>
                  <a:pt x="430290" y="2474"/>
                </a:lnTo>
                <a:lnTo>
                  <a:pt x="479298" y="0"/>
                </a:lnTo>
                <a:lnTo>
                  <a:pt x="2754782" y="0"/>
                </a:lnTo>
                <a:lnTo>
                  <a:pt x="2803789" y="2474"/>
                </a:lnTo>
                <a:lnTo>
                  <a:pt x="2851380" y="9737"/>
                </a:lnTo>
                <a:lnTo>
                  <a:pt x="2897314" y="21548"/>
                </a:lnTo>
                <a:lnTo>
                  <a:pt x="2941351" y="37665"/>
                </a:lnTo>
                <a:lnTo>
                  <a:pt x="2983248" y="57848"/>
                </a:lnTo>
                <a:lnTo>
                  <a:pt x="3022766" y="81856"/>
                </a:lnTo>
                <a:lnTo>
                  <a:pt x="3059664" y="109448"/>
                </a:lnTo>
                <a:lnTo>
                  <a:pt x="3093701" y="140382"/>
                </a:lnTo>
                <a:lnTo>
                  <a:pt x="3124635" y="174419"/>
                </a:lnTo>
                <a:lnTo>
                  <a:pt x="3152226" y="211317"/>
                </a:lnTo>
                <a:lnTo>
                  <a:pt x="3176233" y="250835"/>
                </a:lnTo>
                <a:lnTo>
                  <a:pt x="3196416" y="292733"/>
                </a:lnTo>
                <a:lnTo>
                  <a:pt x="3212533" y="336769"/>
                </a:lnTo>
                <a:lnTo>
                  <a:pt x="3224343" y="382702"/>
                </a:lnTo>
                <a:lnTo>
                  <a:pt x="3231606" y="430292"/>
                </a:lnTo>
                <a:lnTo>
                  <a:pt x="3234080" y="479298"/>
                </a:lnTo>
                <a:lnTo>
                  <a:pt x="3231606" y="528303"/>
                </a:lnTo>
                <a:lnTo>
                  <a:pt x="3224343" y="575893"/>
                </a:lnTo>
                <a:lnTo>
                  <a:pt x="3212533" y="621826"/>
                </a:lnTo>
                <a:lnTo>
                  <a:pt x="3196416" y="665862"/>
                </a:lnTo>
                <a:lnTo>
                  <a:pt x="3176233" y="707760"/>
                </a:lnTo>
                <a:lnTo>
                  <a:pt x="3152226" y="747278"/>
                </a:lnTo>
                <a:lnTo>
                  <a:pt x="3124635" y="784176"/>
                </a:lnTo>
                <a:lnTo>
                  <a:pt x="3093701" y="818213"/>
                </a:lnTo>
                <a:lnTo>
                  <a:pt x="3059664" y="849147"/>
                </a:lnTo>
                <a:lnTo>
                  <a:pt x="3022766" y="876739"/>
                </a:lnTo>
                <a:lnTo>
                  <a:pt x="2983248" y="900747"/>
                </a:lnTo>
                <a:lnTo>
                  <a:pt x="2941351" y="920930"/>
                </a:lnTo>
                <a:lnTo>
                  <a:pt x="2897314" y="937047"/>
                </a:lnTo>
                <a:lnTo>
                  <a:pt x="2851380" y="948858"/>
                </a:lnTo>
                <a:lnTo>
                  <a:pt x="2803789" y="956121"/>
                </a:lnTo>
                <a:lnTo>
                  <a:pt x="2754782" y="958596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2478836" y="1270031"/>
            <a:ext cx="13855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40">
                <a:latin typeface="Arial Black"/>
                <a:cs typeface="Arial Black"/>
              </a:rPr>
              <a:t>Activity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67168" y="2898922"/>
            <a:ext cx="3065145" cy="1680210"/>
          </a:xfrm>
          <a:custGeom>
            <a:avLst/>
            <a:gdLst/>
            <a:ahLst/>
            <a:cxnLst/>
            <a:rect l="l" t="t" r="r" b="b"/>
            <a:pathLst>
              <a:path w="3065145" h="1680210">
                <a:moveTo>
                  <a:pt x="2581826" y="1680100"/>
                </a:moveTo>
                <a:lnTo>
                  <a:pt x="485774" y="1680100"/>
                </a:lnTo>
                <a:lnTo>
                  <a:pt x="437762" y="1677711"/>
                </a:lnTo>
                <a:lnTo>
                  <a:pt x="390563" y="1670668"/>
                </a:lnTo>
                <a:lnTo>
                  <a:pt x="344496" y="1659091"/>
                </a:lnTo>
                <a:lnTo>
                  <a:pt x="299878" y="1643111"/>
                </a:lnTo>
                <a:lnTo>
                  <a:pt x="257029" y="1622862"/>
                </a:lnTo>
                <a:lnTo>
                  <a:pt x="216268" y="1598473"/>
                </a:lnTo>
                <a:lnTo>
                  <a:pt x="177912" y="1570077"/>
                </a:lnTo>
                <a:lnTo>
                  <a:pt x="142280" y="1537807"/>
                </a:lnTo>
                <a:lnTo>
                  <a:pt x="110011" y="1502184"/>
                </a:lnTo>
                <a:lnTo>
                  <a:pt x="81617" y="1463834"/>
                </a:lnTo>
                <a:lnTo>
                  <a:pt x="57228" y="1423076"/>
                </a:lnTo>
                <a:lnTo>
                  <a:pt x="36978" y="1380229"/>
                </a:lnTo>
                <a:lnTo>
                  <a:pt x="20998" y="1335612"/>
                </a:lnTo>
                <a:lnTo>
                  <a:pt x="9420" y="1289543"/>
                </a:lnTo>
                <a:lnTo>
                  <a:pt x="2377" y="1242342"/>
                </a:lnTo>
                <a:lnTo>
                  <a:pt x="0" y="1194328"/>
                </a:lnTo>
                <a:lnTo>
                  <a:pt x="0" y="485790"/>
                </a:lnTo>
                <a:lnTo>
                  <a:pt x="2377" y="437775"/>
                </a:lnTo>
                <a:lnTo>
                  <a:pt x="9420" y="390574"/>
                </a:lnTo>
                <a:lnTo>
                  <a:pt x="20998" y="344504"/>
                </a:lnTo>
                <a:lnTo>
                  <a:pt x="36978" y="299885"/>
                </a:lnTo>
                <a:lnTo>
                  <a:pt x="57228" y="257034"/>
                </a:lnTo>
                <a:lnTo>
                  <a:pt x="81617" y="216270"/>
                </a:lnTo>
                <a:lnTo>
                  <a:pt x="110011" y="177913"/>
                </a:lnTo>
                <a:lnTo>
                  <a:pt x="142280" y="142280"/>
                </a:lnTo>
                <a:lnTo>
                  <a:pt x="177912" y="110011"/>
                </a:lnTo>
                <a:lnTo>
                  <a:pt x="216268" y="81616"/>
                </a:lnTo>
                <a:lnTo>
                  <a:pt x="257029" y="57228"/>
                </a:lnTo>
                <a:lnTo>
                  <a:pt x="299878" y="36978"/>
                </a:lnTo>
                <a:lnTo>
                  <a:pt x="344496" y="20998"/>
                </a:lnTo>
                <a:lnTo>
                  <a:pt x="390563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2581826" y="0"/>
                </a:lnTo>
                <a:lnTo>
                  <a:pt x="2629841" y="2377"/>
                </a:lnTo>
                <a:lnTo>
                  <a:pt x="2677041" y="9420"/>
                </a:lnTo>
                <a:lnTo>
                  <a:pt x="2723107" y="20998"/>
                </a:lnTo>
                <a:lnTo>
                  <a:pt x="2767721" y="36978"/>
                </a:lnTo>
                <a:lnTo>
                  <a:pt x="2810567" y="57228"/>
                </a:lnTo>
                <a:lnTo>
                  <a:pt x="2851326" y="81616"/>
                </a:lnTo>
                <a:lnTo>
                  <a:pt x="2889680" y="110011"/>
                </a:lnTo>
                <a:lnTo>
                  <a:pt x="2925311" y="142280"/>
                </a:lnTo>
                <a:lnTo>
                  <a:pt x="2957582" y="177913"/>
                </a:lnTo>
                <a:lnTo>
                  <a:pt x="2985977" y="216270"/>
                </a:lnTo>
                <a:lnTo>
                  <a:pt x="3010366" y="257034"/>
                </a:lnTo>
                <a:lnTo>
                  <a:pt x="3030616" y="299885"/>
                </a:lnTo>
                <a:lnTo>
                  <a:pt x="3046595" y="344504"/>
                </a:lnTo>
                <a:lnTo>
                  <a:pt x="3058172" y="390574"/>
                </a:lnTo>
                <a:lnTo>
                  <a:pt x="3064870" y="435466"/>
                </a:lnTo>
                <a:lnTo>
                  <a:pt x="3064870" y="1244652"/>
                </a:lnTo>
                <a:lnTo>
                  <a:pt x="3058172" y="1289543"/>
                </a:lnTo>
                <a:lnTo>
                  <a:pt x="3046595" y="1335612"/>
                </a:lnTo>
                <a:lnTo>
                  <a:pt x="3030616" y="1380229"/>
                </a:lnTo>
                <a:lnTo>
                  <a:pt x="3010366" y="1423076"/>
                </a:lnTo>
                <a:lnTo>
                  <a:pt x="2985977" y="1463834"/>
                </a:lnTo>
                <a:lnTo>
                  <a:pt x="2957582" y="1502184"/>
                </a:lnTo>
                <a:lnTo>
                  <a:pt x="2925311" y="1537807"/>
                </a:lnTo>
                <a:lnTo>
                  <a:pt x="2889680" y="1570077"/>
                </a:lnTo>
                <a:lnTo>
                  <a:pt x="2851326" y="1598473"/>
                </a:lnTo>
                <a:lnTo>
                  <a:pt x="2810567" y="1622862"/>
                </a:lnTo>
                <a:lnTo>
                  <a:pt x="2767721" y="1643111"/>
                </a:lnTo>
                <a:lnTo>
                  <a:pt x="2723107" y="1659091"/>
                </a:lnTo>
                <a:lnTo>
                  <a:pt x="2677041" y="1670668"/>
                </a:lnTo>
                <a:lnTo>
                  <a:pt x="2629841" y="1677711"/>
                </a:lnTo>
                <a:lnTo>
                  <a:pt x="2581826" y="1680100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502525" y="3581547"/>
            <a:ext cx="796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35">
                <a:latin typeface="Verdana"/>
                <a:cs typeface="Verdana"/>
              </a:rPr>
              <a:t>GOALS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12060" y="-64134"/>
            <a:ext cx="3751579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40" b="0">
                <a:latin typeface="Arial Black"/>
                <a:cs typeface="Arial Black"/>
              </a:rPr>
              <a:t>Brainstorming</a:t>
            </a:r>
          </a:p>
        </p:txBody>
      </p:sp>
      <p:sp>
        <p:nvSpPr>
          <p:cNvPr id="12" name="object 12" descr=""/>
          <p:cNvSpPr/>
          <p:nvPr/>
        </p:nvSpPr>
        <p:spPr>
          <a:xfrm>
            <a:off x="281444" y="5613836"/>
            <a:ext cx="3065145" cy="1680210"/>
          </a:xfrm>
          <a:custGeom>
            <a:avLst/>
            <a:gdLst/>
            <a:ahLst/>
            <a:cxnLst/>
            <a:rect l="l" t="t" r="r" b="b"/>
            <a:pathLst>
              <a:path w="3065145" h="1680209">
                <a:moveTo>
                  <a:pt x="2581825" y="1680100"/>
                </a:moveTo>
                <a:lnTo>
                  <a:pt x="485773" y="1680100"/>
                </a:lnTo>
                <a:lnTo>
                  <a:pt x="437761" y="1677710"/>
                </a:lnTo>
                <a:lnTo>
                  <a:pt x="390562" y="1670668"/>
                </a:lnTo>
                <a:lnTo>
                  <a:pt x="344494" y="1659091"/>
                </a:lnTo>
                <a:lnTo>
                  <a:pt x="299877" y="1643111"/>
                </a:lnTo>
                <a:lnTo>
                  <a:pt x="257028" y="1622861"/>
                </a:lnTo>
                <a:lnTo>
                  <a:pt x="216266" y="1598473"/>
                </a:lnTo>
                <a:lnTo>
                  <a:pt x="177910" y="1570077"/>
                </a:lnTo>
                <a:lnTo>
                  <a:pt x="142279" y="1537807"/>
                </a:lnTo>
                <a:lnTo>
                  <a:pt x="110010" y="1502184"/>
                </a:lnTo>
                <a:lnTo>
                  <a:pt x="81616" y="1463834"/>
                </a:lnTo>
                <a:lnTo>
                  <a:pt x="57227" y="1423076"/>
                </a:lnTo>
                <a:lnTo>
                  <a:pt x="36977" y="1380229"/>
                </a:lnTo>
                <a:lnTo>
                  <a:pt x="20997" y="1335612"/>
                </a:lnTo>
                <a:lnTo>
                  <a:pt x="9420" y="1289543"/>
                </a:lnTo>
                <a:lnTo>
                  <a:pt x="2377" y="1242342"/>
                </a:lnTo>
                <a:lnTo>
                  <a:pt x="0" y="1194328"/>
                </a:lnTo>
                <a:lnTo>
                  <a:pt x="0" y="485790"/>
                </a:lnTo>
                <a:lnTo>
                  <a:pt x="2377" y="437775"/>
                </a:lnTo>
                <a:lnTo>
                  <a:pt x="9420" y="390574"/>
                </a:lnTo>
                <a:lnTo>
                  <a:pt x="20997" y="344504"/>
                </a:lnTo>
                <a:lnTo>
                  <a:pt x="36977" y="299884"/>
                </a:lnTo>
                <a:lnTo>
                  <a:pt x="57227" y="257034"/>
                </a:lnTo>
                <a:lnTo>
                  <a:pt x="81616" y="216270"/>
                </a:lnTo>
                <a:lnTo>
                  <a:pt x="110010" y="177913"/>
                </a:lnTo>
                <a:lnTo>
                  <a:pt x="142279" y="142280"/>
                </a:lnTo>
                <a:lnTo>
                  <a:pt x="177910" y="110009"/>
                </a:lnTo>
                <a:lnTo>
                  <a:pt x="216266" y="81614"/>
                </a:lnTo>
                <a:lnTo>
                  <a:pt x="257028" y="57225"/>
                </a:lnTo>
                <a:lnTo>
                  <a:pt x="299877" y="36975"/>
                </a:lnTo>
                <a:lnTo>
                  <a:pt x="344494" y="20996"/>
                </a:lnTo>
                <a:lnTo>
                  <a:pt x="390562" y="9419"/>
                </a:lnTo>
                <a:lnTo>
                  <a:pt x="437761" y="2376"/>
                </a:lnTo>
                <a:lnTo>
                  <a:pt x="485773" y="0"/>
                </a:lnTo>
                <a:lnTo>
                  <a:pt x="2581825" y="0"/>
                </a:lnTo>
                <a:lnTo>
                  <a:pt x="2629838" y="2376"/>
                </a:lnTo>
                <a:lnTo>
                  <a:pt x="2677038" y="9419"/>
                </a:lnTo>
                <a:lnTo>
                  <a:pt x="2723106" y="20996"/>
                </a:lnTo>
                <a:lnTo>
                  <a:pt x="2767724" y="36975"/>
                </a:lnTo>
                <a:lnTo>
                  <a:pt x="2810574" y="57225"/>
                </a:lnTo>
                <a:lnTo>
                  <a:pt x="2851336" y="81614"/>
                </a:lnTo>
                <a:lnTo>
                  <a:pt x="2889693" y="110009"/>
                </a:lnTo>
                <a:lnTo>
                  <a:pt x="2925325" y="142280"/>
                </a:lnTo>
                <a:lnTo>
                  <a:pt x="2957596" y="177913"/>
                </a:lnTo>
                <a:lnTo>
                  <a:pt x="2985991" y="216270"/>
                </a:lnTo>
                <a:lnTo>
                  <a:pt x="3010380" y="257034"/>
                </a:lnTo>
                <a:lnTo>
                  <a:pt x="3030630" y="299884"/>
                </a:lnTo>
                <a:lnTo>
                  <a:pt x="3046609" y="344504"/>
                </a:lnTo>
                <a:lnTo>
                  <a:pt x="3058186" y="390574"/>
                </a:lnTo>
                <a:lnTo>
                  <a:pt x="3064870" y="435371"/>
                </a:lnTo>
                <a:lnTo>
                  <a:pt x="3064870" y="1244746"/>
                </a:lnTo>
                <a:lnTo>
                  <a:pt x="3058186" y="1289543"/>
                </a:lnTo>
                <a:lnTo>
                  <a:pt x="3046609" y="1335612"/>
                </a:lnTo>
                <a:lnTo>
                  <a:pt x="3030630" y="1380229"/>
                </a:lnTo>
                <a:lnTo>
                  <a:pt x="3010380" y="1423076"/>
                </a:lnTo>
                <a:lnTo>
                  <a:pt x="2985991" y="1463834"/>
                </a:lnTo>
                <a:lnTo>
                  <a:pt x="2957596" y="1502184"/>
                </a:lnTo>
                <a:lnTo>
                  <a:pt x="2925325" y="1537807"/>
                </a:lnTo>
                <a:lnTo>
                  <a:pt x="2889693" y="1570077"/>
                </a:lnTo>
                <a:lnTo>
                  <a:pt x="2851336" y="1598473"/>
                </a:lnTo>
                <a:lnTo>
                  <a:pt x="2810574" y="1622861"/>
                </a:lnTo>
                <a:lnTo>
                  <a:pt x="2767724" y="1643111"/>
                </a:lnTo>
                <a:lnTo>
                  <a:pt x="2723106" y="1659091"/>
                </a:lnTo>
                <a:lnTo>
                  <a:pt x="2677038" y="1670668"/>
                </a:lnTo>
                <a:lnTo>
                  <a:pt x="2629838" y="1677710"/>
                </a:lnTo>
                <a:lnTo>
                  <a:pt x="2581825" y="1680100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599440" y="6296461"/>
            <a:ext cx="24314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0">
                <a:latin typeface="Verdana"/>
                <a:cs typeface="Verdana"/>
              </a:rPr>
              <a:t>TRENDING</a:t>
            </a:r>
            <a:r>
              <a:rPr dirty="0" sz="1800" spc="-125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WORKOUT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424318" y="8328751"/>
            <a:ext cx="3065145" cy="1680210"/>
          </a:xfrm>
          <a:custGeom>
            <a:avLst/>
            <a:gdLst/>
            <a:ahLst/>
            <a:cxnLst/>
            <a:rect l="l" t="t" r="r" b="b"/>
            <a:pathLst>
              <a:path w="3065145" h="1680209">
                <a:moveTo>
                  <a:pt x="2581826" y="1680100"/>
                </a:moveTo>
                <a:lnTo>
                  <a:pt x="485774" y="1680100"/>
                </a:lnTo>
                <a:lnTo>
                  <a:pt x="437762" y="1677740"/>
                </a:lnTo>
                <a:lnTo>
                  <a:pt x="390563" y="1670694"/>
                </a:lnTo>
                <a:lnTo>
                  <a:pt x="344496" y="1659113"/>
                </a:lnTo>
                <a:lnTo>
                  <a:pt x="299878" y="1643130"/>
                </a:lnTo>
                <a:lnTo>
                  <a:pt x="257029" y="1622878"/>
                </a:lnTo>
                <a:lnTo>
                  <a:pt x="216268" y="1598490"/>
                </a:lnTo>
                <a:lnTo>
                  <a:pt x="177912" y="1570099"/>
                </a:lnTo>
                <a:lnTo>
                  <a:pt x="142280" y="1537837"/>
                </a:lnTo>
                <a:lnTo>
                  <a:pt x="110011" y="1502204"/>
                </a:lnTo>
                <a:lnTo>
                  <a:pt x="81617" y="1463847"/>
                </a:lnTo>
                <a:lnTo>
                  <a:pt x="57228" y="1423084"/>
                </a:lnTo>
                <a:lnTo>
                  <a:pt x="36978" y="1380233"/>
                </a:lnTo>
                <a:lnTo>
                  <a:pt x="20998" y="1335613"/>
                </a:lnTo>
                <a:lnTo>
                  <a:pt x="9420" y="1289543"/>
                </a:lnTo>
                <a:lnTo>
                  <a:pt x="2377" y="1242342"/>
                </a:lnTo>
                <a:lnTo>
                  <a:pt x="0" y="1194328"/>
                </a:lnTo>
                <a:lnTo>
                  <a:pt x="0" y="485790"/>
                </a:lnTo>
                <a:lnTo>
                  <a:pt x="2377" y="437775"/>
                </a:lnTo>
                <a:lnTo>
                  <a:pt x="9420" y="390574"/>
                </a:lnTo>
                <a:lnTo>
                  <a:pt x="20998" y="344504"/>
                </a:lnTo>
                <a:lnTo>
                  <a:pt x="36978" y="299884"/>
                </a:lnTo>
                <a:lnTo>
                  <a:pt x="57228" y="257034"/>
                </a:lnTo>
                <a:lnTo>
                  <a:pt x="81617" y="216270"/>
                </a:lnTo>
                <a:lnTo>
                  <a:pt x="110011" y="177913"/>
                </a:lnTo>
                <a:lnTo>
                  <a:pt x="142280" y="142280"/>
                </a:lnTo>
                <a:lnTo>
                  <a:pt x="177912" y="110009"/>
                </a:lnTo>
                <a:lnTo>
                  <a:pt x="216268" y="81614"/>
                </a:lnTo>
                <a:lnTo>
                  <a:pt x="257029" y="57225"/>
                </a:lnTo>
                <a:lnTo>
                  <a:pt x="299878" y="36975"/>
                </a:lnTo>
                <a:lnTo>
                  <a:pt x="344496" y="20996"/>
                </a:lnTo>
                <a:lnTo>
                  <a:pt x="390563" y="9419"/>
                </a:lnTo>
                <a:lnTo>
                  <a:pt x="437762" y="2376"/>
                </a:lnTo>
                <a:lnTo>
                  <a:pt x="485774" y="0"/>
                </a:lnTo>
                <a:lnTo>
                  <a:pt x="2581826" y="0"/>
                </a:lnTo>
                <a:lnTo>
                  <a:pt x="2629841" y="2376"/>
                </a:lnTo>
                <a:lnTo>
                  <a:pt x="2677041" y="9419"/>
                </a:lnTo>
                <a:lnTo>
                  <a:pt x="2723107" y="20996"/>
                </a:lnTo>
                <a:lnTo>
                  <a:pt x="2767721" y="36975"/>
                </a:lnTo>
                <a:lnTo>
                  <a:pt x="2810567" y="57225"/>
                </a:lnTo>
                <a:lnTo>
                  <a:pt x="2851326" y="81614"/>
                </a:lnTo>
                <a:lnTo>
                  <a:pt x="2889680" y="110009"/>
                </a:lnTo>
                <a:lnTo>
                  <a:pt x="2925311" y="142280"/>
                </a:lnTo>
                <a:lnTo>
                  <a:pt x="2957582" y="177913"/>
                </a:lnTo>
                <a:lnTo>
                  <a:pt x="2985977" y="216270"/>
                </a:lnTo>
                <a:lnTo>
                  <a:pt x="3010366" y="257034"/>
                </a:lnTo>
                <a:lnTo>
                  <a:pt x="3030616" y="299884"/>
                </a:lnTo>
                <a:lnTo>
                  <a:pt x="3046595" y="344504"/>
                </a:lnTo>
                <a:lnTo>
                  <a:pt x="3058172" y="390574"/>
                </a:lnTo>
                <a:lnTo>
                  <a:pt x="3064870" y="435465"/>
                </a:lnTo>
                <a:lnTo>
                  <a:pt x="3064870" y="1244652"/>
                </a:lnTo>
                <a:lnTo>
                  <a:pt x="3058172" y="1289543"/>
                </a:lnTo>
                <a:lnTo>
                  <a:pt x="3046595" y="1335613"/>
                </a:lnTo>
                <a:lnTo>
                  <a:pt x="3030616" y="1380233"/>
                </a:lnTo>
                <a:lnTo>
                  <a:pt x="3010366" y="1423084"/>
                </a:lnTo>
                <a:lnTo>
                  <a:pt x="2985977" y="1463847"/>
                </a:lnTo>
                <a:lnTo>
                  <a:pt x="2957582" y="1502204"/>
                </a:lnTo>
                <a:lnTo>
                  <a:pt x="2925311" y="1537837"/>
                </a:lnTo>
                <a:lnTo>
                  <a:pt x="2889680" y="1570099"/>
                </a:lnTo>
                <a:lnTo>
                  <a:pt x="2851326" y="1598490"/>
                </a:lnTo>
                <a:lnTo>
                  <a:pt x="2810567" y="1622878"/>
                </a:lnTo>
                <a:lnTo>
                  <a:pt x="2767721" y="1643130"/>
                </a:lnTo>
                <a:lnTo>
                  <a:pt x="2723107" y="1659113"/>
                </a:lnTo>
                <a:lnTo>
                  <a:pt x="2677041" y="1670694"/>
                </a:lnTo>
                <a:lnTo>
                  <a:pt x="2629841" y="1677740"/>
                </a:lnTo>
                <a:lnTo>
                  <a:pt x="2581826" y="1680100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86230" y="9011376"/>
            <a:ext cx="2143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5">
                <a:latin typeface="Verdana"/>
                <a:cs typeface="Verdana"/>
              </a:rPr>
              <a:t>RECENT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WORKOUT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034850" y="2415920"/>
            <a:ext cx="3145790" cy="1604010"/>
          </a:xfrm>
          <a:custGeom>
            <a:avLst/>
            <a:gdLst/>
            <a:ahLst/>
            <a:cxnLst/>
            <a:rect l="l" t="t" r="r" b="b"/>
            <a:pathLst>
              <a:path w="3145790" h="1604010">
                <a:moveTo>
                  <a:pt x="2659410" y="1603903"/>
                </a:moveTo>
                <a:lnTo>
                  <a:pt x="485759" y="1603903"/>
                </a:lnTo>
                <a:lnTo>
                  <a:pt x="437746" y="1601526"/>
                </a:lnTo>
                <a:lnTo>
                  <a:pt x="390548" y="1594483"/>
                </a:lnTo>
                <a:lnTo>
                  <a:pt x="344483" y="1582906"/>
                </a:lnTo>
                <a:lnTo>
                  <a:pt x="299869" y="1566927"/>
                </a:lnTo>
                <a:lnTo>
                  <a:pt x="257024" y="1546677"/>
                </a:lnTo>
                <a:lnTo>
                  <a:pt x="216266" y="1522288"/>
                </a:lnTo>
                <a:lnTo>
                  <a:pt x="177912" y="1493893"/>
                </a:lnTo>
                <a:lnTo>
                  <a:pt x="142280" y="1461622"/>
                </a:lnTo>
                <a:lnTo>
                  <a:pt x="110009" y="1425989"/>
                </a:lnTo>
                <a:lnTo>
                  <a:pt x="81614" y="1387632"/>
                </a:lnTo>
                <a:lnTo>
                  <a:pt x="57225" y="1346869"/>
                </a:lnTo>
                <a:lnTo>
                  <a:pt x="36976" y="1304018"/>
                </a:lnTo>
                <a:lnTo>
                  <a:pt x="20996" y="1259398"/>
                </a:lnTo>
                <a:lnTo>
                  <a:pt x="9419" y="1213328"/>
                </a:lnTo>
                <a:lnTo>
                  <a:pt x="2376" y="1166127"/>
                </a:lnTo>
                <a:lnTo>
                  <a:pt x="0" y="1118113"/>
                </a:lnTo>
                <a:lnTo>
                  <a:pt x="0" y="485774"/>
                </a:lnTo>
                <a:lnTo>
                  <a:pt x="2376" y="437762"/>
                </a:lnTo>
                <a:lnTo>
                  <a:pt x="9419" y="390562"/>
                </a:lnTo>
                <a:lnTo>
                  <a:pt x="20996" y="344494"/>
                </a:lnTo>
                <a:lnTo>
                  <a:pt x="36976" y="299877"/>
                </a:lnTo>
                <a:lnTo>
                  <a:pt x="57225" y="257028"/>
                </a:lnTo>
                <a:lnTo>
                  <a:pt x="81614" y="216267"/>
                </a:lnTo>
                <a:lnTo>
                  <a:pt x="110009" y="177912"/>
                </a:lnTo>
                <a:lnTo>
                  <a:pt x="142280" y="142280"/>
                </a:lnTo>
                <a:lnTo>
                  <a:pt x="177912" y="110011"/>
                </a:lnTo>
                <a:lnTo>
                  <a:pt x="216266" y="81617"/>
                </a:lnTo>
                <a:lnTo>
                  <a:pt x="257024" y="57228"/>
                </a:lnTo>
                <a:lnTo>
                  <a:pt x="299869" y="36978"/>
                </a:lnTo>
                <a:lnTo>
                  <a:pt x="344483" y="20998"/>
                </a:lnTo>
                <a:lnTo>
                  <a:pt x="390548" y="9420"/>
                </a:lnTo>
                <a:lnTo>
                  <a:pt x="437746" y="2377"/>
                </a:lnTo>
                <a:lnTo>
                  <a:pt x="485759" y="0"/>
                </a:lnTo>
                <a:lnTo>
                  <a:pt x="2659410" y="0"/>
                </a:lnTo>
                <a:lnTo>
                  <a:pt x="2707424" y="2377"/>
                </a:lnTo>
                <a:lnTo>
                  <a:pt x="2754626" y="9420"/>
                </a:lnTo>
                <a:lnTo>
                  <a:pt x="2800695" y="20998"/>
                </a:lnTo>
                <a:lnTo>
                  <a:pt x="2845315" y="36978"/>
                </a:lnTo>
                <a:lnTo>
                  <a:pt x="2888166" y="57228"/>
                </a:lnTo>
                <a:lnTo>
                  <a:pt x="2928929" y="81617"/>
                </a:lnTo>
                <a:lnTo>
                  <a:pt x="2967287" y="110011"/>
                </a:lnTo>
                <a:lnTo>
                  <a:pt x="3002920" y="142280"/>
                </a:lnTo>
                <a:lnTo>
                  <a:pt x="3035180" y="177912"/>
                </a:lnTo>
                <a:lnTo>
                  <a:pt x="3063568" y="216267"/>
                </a:lnTo>
                <a:lnTo>
                  <a:pt x="3087951" y="257028"/>
                </a:lnTo>
                <a:lnTo>
                  <a:pt x="3108197" y="299877"/>
                </a:lnTo>
                <a:lnTo>
                  <a:pt x="3124175" y="344494"/>
                </a:lnTo>
                <a:lnTo>
                  <a:pt x="3135750" y="390562"/>
                </a:lnTo>
                <a:lnTo>
                  <a:pt x="3142793" y="437762"/>
                </a:lnTo>
                <a:lnTo>
                  <a:pt x="3145170" y="485774"/>
                </a:lnTo>
                <a:lnTo>
                  <a:pt x="3145170" y="1118113"/>
                </a:lnTo>
                <a:lnTo>
                  <a:pt x="3142793" y="1166127"/>
                </a:lnTo>
                <a:lnTo>
                  <a:pt x="3135750" y="1213328"/>
                </a:lnTo>
                <a:lnTo>
                  <a:pt x="3124175" y="1259398"/>
                </a:lnTo>
                <a:lnTo>
                  <a:pt x="3108197" y="1304018"/>
                </a:lnTo>
                <a:lnTo>
                  <a:pt x="3087951" y="1346869"/>
                </a:lnTo>
                <a:lnTo>
                  <a:pt x="3063568" y="1387632"/>
                </a:lnTo>
                <a:lnTo>
                  <a:pt x="3035180" y="1425989"/>
                </a:lnTo>
                <a:lnTo>
                  <a:pt x="3002920" y="1461622"/>
                </a:lnTo>
                <a:lnTo>
                  <a:pt x="2967287" y="1493893"/>
                </a:lnTo>
                <a:lnTo>
                  <a:pt x="2928929" y="1522288"/>
                </a:lnTo>
                <a:lnTo>
                  <a:pt x="2888166" y="1546677"/>
                </a:lnTo>
                <a:lnTo>
                  <a:pt x="2845315" y="1566927"/>
                </a:lnTo>
                <a:lnTo>
                  <a:pt x="2800695" y="1582906"/>
                </a:lnTo>
                <a:lnTo>
                  <a:pt x="2754626" y="1594483"/>
                </a:lnTo>
                <a:lnTo>
                  <a:pt x="2707424" y="1601526"/>
                </a:lnTo>
                <a:lnTo>
                  <a:pt x="2659410" y="1603903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4878508" y="3060445"/>
            <a:ext cx="14579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latin typeface="Verdana"/>
                <a:cs typeface="Verdana"/>
              </a:rPr>
              <a:t>SEARCH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BAR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4034850" y="4579010"/>
            <a:ext cx="3145790" cy="1604010"/>
          </a:xfrm>
          <a:custGeom>
            <a:avLst/>
            <a:gdLst/>
            <a:ahLst/>
            <a:cxnLst/>
            <a:rect l="l" t="t" r="r" b="b"/>
            <a:pathLst>
              <a:path w="3145790" h="1604010">
                <a:moveTo>
                  <a:pt x="2659410" y="1603918"/>
                </a:moveTo>
                <a:lnTo>
                  <a:pt x="485759" y="1603918"/>
                </a:lnTo>
                <a:lnTo>
                  <a:pt x="437746" y="1601541"/>
                </a:lnTo>
                <a:lnTo>
                  <a:pt x="390548" y="1594498"/>
                </a:lnTo>
                <a:lnTo>
                  <a:pt x="344483" y="1582921"/>
                </a:lnTo>
                <a:lnTo>
                  <a:pt x="299869" y="1566942"/>
                </a:lnTo>
                <a:lnTo>
                  <a:pt x="257024" y="1546692"/>
                </a:lnTo>
                <a:lnTo>
                  <a:pt x="216266" y="1522304"/>
                </a:lnTo>
                <a:lnTo>
                  <a:pt x="177912" y="1493908"/>
                </a:lnTo>
                <a:lnTo>
                  <a:pt x="142280" y="1461637"/>
                </a:lnTo>
                <a:lnTo>
                  <a:pt x="110009" y="1426005"/>
                </a:lnTo>
                <a:lnTo>
                  <a:pt x="81614" y="1387647"/>
                </a:lnTo>
                <a:lnTo>
                  <a:pt x="57225" y="1346884"/>
                </a:lnTo>
                <a:lnTo>
                  <a:pt x="36976" y="1304033"/>
                </a:lnTo>
                <a:lnTo>
                  <a:pt x="20996" y="1259413"/>
                </a:lnTo>
                <a:lnTo>
                  <a:pt x="9419" y="1213344"/>
                </a:lnTo>
                <a:lnTo>
                  <a:pt x="2376" y="1166142"/>
                </a:lnTo>
                <a:lnTo>
                  <a:pt x="0" y="1118128"/>
                </a:lnTo>
                <a:lnTo>
                  <a:pt x="0" y="485790"/>
                </a:lnTo>
                <a:lnTo>
                  <a:pt x="2376" y="437775"/>
                </a:lnTo>
                <a:lnTo>
                  <a:pt x="9419" y="390574"/>
                </a:lnTo>
                <a:lnTo>
                  <a:pt x="20996" y="344504"/>
                </a:lnTo>
                <a:lnTo>
                  <a:pt x="36976" y="299885"/>
                </a:lnTo>
                <a:lnTo>
                  <a:pt x="57225" y="257034"/>
                </a:lnTo>
                <a:lnTo>
                  <a:pt x="81614" y="216270"/>
                </a:lnTo>
                <a:lnTo>
                  <a:pt x="110009" y="177913"/>
                </a:lnTo>
                <a:lnTo>
                  <a:pt x="142280" y="142280"/>
                </a:lnTo>
                <a:lnTo>
                  <a:pt x="177912" y="110009"/>
                </a:lnTo>
                <a:lnTo>
                  <a:pt x="216266" y="81614"/>
                </a:lnTo>
                <a:lnTo>
                  <a:pt x="257024" y="57225"/>
                </a:lnTo>
                <a:lnTo>
                  <a:pt x="299869" y="36976"/>
                </a:lnTo>
                <a:lnTo>
                  <a:pt x="344483" y="20996"/>
                </a:lnTo>
                <a:lnTo>
                  <a:pt x="390548" y="9419"/>
                </a:lnTo>
                <a:lnTo>
                  <a:pt x="437746" y="2376"/>
                </a:lnTo>
                <a:lnTo>
                  <a:pt x="485759" y="0"/>
                </a:lnTo>
                <a:lnTo>
                  <a:pt x="2659410" y="0"/>
                </a:lnTo>
                <a:lnTo>
                  <a:pt x="2707424" y="2376"/>
                </a:lnTo>
                <a:lnTo>
                  <a:pt x="2754626" y="9419"/>
                </a:lnTo>
                <a:lnTo>
                  <a:pt x="2800695" y="20996"/>
                </a:lnTo>
                <a:lnTo>
                  <a:pt x="2845315" y="36976"/>
                </a:lnTo>
                <a:lnTo>
                  <a:pt x="2888166" y="57225"/>
                </a:lnTo>
                <a:lnTo>
                  <a:pt x="2928929" y="81614"/>
                </a:lnTo>
                <a:lnTo>
                  <a:pt x="2967287" y="110009"/>
                </a:lnTo>
                <a:lnTo>
                  <a:pt x="3002920" y="142280"/>
                </a:lnTo>
                <a:lnTo>
                  <a:pt x="3035180" y="177913"/>
                </a:lnTo>
                <a:lnTo>
                  <a:pt x="3063568" y="216270"/>
                </a:lnTo>
                <a:lnTo>
                  <a:pt x="3087951" y="257034"/>
                </a:lnTo>
                <a:lnTo>
                  <a:pt x="3108197" y="299885"/>
                </a:lnTo>
                <a:lnTo>
                  <a:pt x="3124175" y="344504"/>
                </a:lnTo>
                <a:lnTo>
                  <a:pt x="3135750" y="390574"/>
                </a:lnTo>
                <a:lnTo>
                  <a:pt x="3142793" y="437775"/>
                </a:lnTo>
                <a:lnTo>
                  <a:pt x="3145170" y="485790"/>
                </a:lnTo>
                <a:lnTo>
                  <a:pt x="3145170" y="1118128"/>
                </a:lnTo>
                <a:lnTo>
                  <a:pt x="3142793" y="1166142"/>
                </a:lnTo>
                <a:lnTo>
                  <a:pt x="3135750" y="1213344"/>
                </a:lnTo>
                <a:lnTo>
                  <a:pt x="3124175" y="1259413"/>
                </a:lnTo>
                <a:lnTo>
                  <a:pt x="3108197" y="1304033"/>
                </a:lnTo>
                <a:lnTo>
                  <a:pt x="3087951" y="1346884"/>
                </a:lnTo>
                <a:lnTo>
                  <a:pt x="3063568" y="1387647"/>
                </a:lnTo>
                <a:lnTo>
                  <a:pt x="3035180" y="1426005"/>
                </a:lnTo>
                <a:lnTo>
                  <a:pt x="3002920" y="1461637"/>
                </a:lnTo>
                <a:lnTo>
                  <a:pt x="2967287" y="1493908"/>
                </a:lnTo>
                <a:lnTo>
                  <a:pt x="2928929" y="1522304"/>
                </a:lnTo>
                <a:lnTo>
                  <a:pt x="2888166" y="1546692"/>
                </a:lnTo>
                <a:lnTo>
                  <a:pt x="2845315" y="1566942"/>
                </a:lnTo>
                <a:lnTo>
                  <a:pt x="2800695" y="1582921"/>
                </a:lnTo>
                <a:lnTo>
                  <a:pt x="2754626" y="1594498"/>
                </a:lnTo>
                <a:lnTo>
                  <a:pt x="2707424" y="1601541"/>
                </a:lnTo>
                <a:lnTo>
                  <a:pt x="2659410" y="1603918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4590972" y="5223535"/>
            <a:ext cx="20332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75">
                <a:latin typeface="Verdana"/>
                <a:cs typeface="Verdana"/>
              </a:rPr>
              <a:t>VOICE</a:t>
            </a:r>
            <a:r>
              <a:rPr dirty="0" sz="1800" spc="-17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COMMAND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4034850" y="6668688"/>
            <a:ext cx="3145790" cy="1604010"/>
          </a:xfrm>
          <a:custGeom>
            <a:avLst/>
            <a:gdLst/>
            <a:ahLst/>
            <a:cxnLst/>
            <a:rect l="l" t="t" r="r" b="b"/>
            <a:pathLst>
              <a:path w="3145790" h="1604009">
                <a:moveTo>
                  <a:pt x="2659410" y="1603888"/>
                </a:moveTo>
                <a:lnTo>
                  <a:pt x="485759" y="1603888"/>
                </a:lnTo>
                <a:lnTo>
                  <a:pt x="437746" y="1601511"/>
                </a:lnTo>
                <a:lnTo>
                  <a:pt x="390548" y="1594468"/>
                </a:lnTo>
                <a:lnTo>
                  <a:pt x="344483" y="1582892"/>
                </a:lnTo>
                <a:lnTo>
                  <a:pt x="299869" y="1566915"/>
                </a:lnTo>
                <a:lnTo>
                  <a:pt x="257024" y="1546669"/>
                </a:lnTo>
                <a:lnTo>
                  <a:pt x="216266" y="1522286"/>
                </a:lnTo>
                <a:lnTo>
                  <a:pt x="177912" y="1493898"/>
                </a:lnTo>
                <a:lnTo>
                  <a:pt x="142280" y="1461637"/>
                </a:lnTo>
                <a:lnTo>
                  <a:pt x="110009" y="1426005"/>
                </a:lnTo>
                <a:lnTo>
                  <a:pt x="81614" y="1387647"/>
                </a:lnTo>
                <a:lnTo>
                  <a:pt x="57225" y="1346884"/>
                </a:lnTo>
                <a:lnTo>
                  <a:pt x="36976" y="1304033"/>
                </a:lnTo>
                <a:lnTo>
                  <a:pt x="20996" y="1259413"/>
                </a:lnTo>
                <a:lnTo>
                  <a:pt x="9419" y="1213344"/>
                </a:lnTo>
                <a:lnTo>
                  <a:pt x="2376" y="1166142"/>
                </a:lnTo>
                <a:lnTo>
                  <a:pt x="0" y="1118128"/>
                </a:lnTo>
                <a:lnTo>
                  <a:pt x="0" y="485790"/>
                </a:lnTo>
                <a:lnTo>
                  <a:pt x="2376" y="437775"/>
                </a:lnTo>
                <a:lnTo>
                  <a:pt x="9419" y="390574"/>
                </a:lnTo>
                <a:lnTo>
                  <a:pt x="20996" y="344504"/>
                </a:lnTo>
                <a:lnTo>
                  <a:pt x="36976" y="299885"/>
                </a:lnTo>
                <a:lnTo>
                  <a:pt x="57225" y="257034"/>
                </a:lnTo>
                <a:lnTo>
                  <a:pt x="81614" y="216270"/>
                </a:lnTo>
                <a:lnTo>
                  <a:pt x="110009" y="177913"/>
                </a:lnTo>
                <a:lnTo>
                  <a:pt x="142280" y="142280"/>
                </a:lnTo>
                <a:lnTo>
                  <a:pt x="177912" y="110009"/>
                </a:lnTo>
                <a:lnTo>
                  <a:pt x="216266" y="81614"/>
                </a:lnTo>
                <a:lnTo>
                  <a:pt x="257024" y="57225"/>
                </a:lnTo>
                <a:lnTo>
                  <a:pt x="299869" y="36976"/>
                </a:lnTo>
                <a:lnTo>
                  <a:pt x="344483" y="20996"/>
                </a:lnTo>
                <a:lnTo>
                  <a:pt x="390548" y="9419"/>
                </a:lnTo>
                <a:lnTo>
                  <a:pt x="437746" y="2376"/>
                </a:lnTo>
                <a:lnTo>
                  <a:pt x="485759" y="0"/>
                </a:lnTo>
                <a:lnTo>
                  <a:pt x="2659410" y="0"/>
                </a:lnTo>
                <a:lnTo>
                  <a:pt x="2707424" y="2376"/>
                </a:lnTo>
                <a:lnTo>
                  <a:pt x="2754626" y="9419"/>
                </a:lnTo>
                <a:lnTo>
                  <a:pt x="2800695" y="20996"/>
                </a:lnTo>
                <a:lnTo>
                  <a:pt x="2845315" y="36976"/>
                </a:lnTo>
                <a:lnTo>
                  <a:pt x="2888166" y="57225"/>
                </a:lnTo>
                <a:lnTo>
                  <a:pt x="2928929" y="81614"/>
                </a:lnTo>
                <a:lnTo>
                  <a:pt x="2967287" y="110009"/>
                </a:lnTo>
                <a:lnTo>
                  <a:pt x="3002920" y="142280"/>
                </a:lnTo>
                <a:lnTo>
                  <a:pt x="3035180" y="177913"/>
                </a:lnTo>
                <a:lnTo>
                  <a:pt x="3063568" y="216270"/>
                </a:lnTo>
                <a:lnTo>
                  <a:pt x="3087951" y="257034"/>
                </a:lnTo>
                <a:lnTo>
                  <a:pt x="3108197" y="299885"/>
                </a:lnTo>
                <a:lnTo>
                  <a:pt x="3124175" y="344504"/>
                </a:lnTo>
                <a:lnTo>
                  <a:pt x="3135750" y="390574"/>
                </a:lnTo>
                <a:lnTo>
                  <a:pt x="3142793" y="437775"/>
                </a:lnTo>
                <a:lnTo>
                  <a:pt x="3145170" y="485790"/>
                </a:lnTo>
                <a:lnTo>
                  <a:pt x="3145170" y="1118128"/>
                </a:lnTo>
                <a:lnTo>
                  <a:pt x="3142793" y="1166142"/>
                </a:lnTo>
                <a:lnTo>
                  <a:pt x="3135750" y="1213344"/>
                </a:lnTo>
                <a:lnTo>
                  <a:pt x="3124175" y="1259413"/>
                </a:lnTo>
                <a:lnTo>
                  <a:pt x="3108197" y="1304033"/>
                </a:lnTo>
                <a:lnTo>
                  <a:pt x="3087951" y="1346884"/>
                </a:lnTo>
                <a:lnTo>
                  <a:pt x="3063568" y="1387647"/>
                </a:lnTo>
                <a:lnTo>
                  <a:pt x="3035180" y="1426005"/>
                </a:lnTo>
                <a:lnTo>
                  <a:pt x="3002920" y="1461637"/>
                </a:lnTo>
                <a:lnTo>
                  <a:pt x="2967287" y="1493898"/>
                </a:lnTo>
                <a:lnTo>
                  <a:pt x="2928929" y="1522286"/>
                </a:lnTo>
                <a:lnTo>
                  <a:pt x="2888166" y="1546669"/>
                </a:lnTo>
                <a:lnTo>
                  <a:pt x="2845315" y="1566915"/>
                </a:lnTo>
                <a:lnTo>
                  <a:pt x="2800695" y="1582892"/>
                </a:lnTo>
                <a:lnTo>
                  <a:pt x="2754626" y="1594468"/>
                </a:lnTo>
                <a:lnTo>
                  <a:pt x="2707424" y="1601511"/>
                </a:lnTo>
                <a:lnTo>
                  <a:pt x="2659410" y="1603888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4267419" y="7313213"/>
            <a:ext cx="26803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0">
                <a:latin typeface="Verdana"/>
                <a:cs typeface="Verdana"/>
              </a:rPr>
              <a:t>CATEGORIES</a:t>
            </a:r>
            <a:r>
              <a:rPr dirty="0" sz="1800" spc="-114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WORKOUT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7709551" y="3030150"/>
            <a:ext cx="2937510" cy="1417955"/>
          </a:xfrm>
          <a:custGeom>
            <a:avLst/>
            <a:gdLst/>
            <a:ahLst/>
            <a:cxnLst/>
            <a:rect l="l" t="t" r="r" b="b"/>
            <a:pathLst>
              <a:path w="2937509" h="1417954">
                <a:moveTo>
                  <a:pt x="2460588" y="1381515"/>
                </a:moveTo>
                <a:lnTo>
                  <a:pt x="502217" y="1417652"/>
                </a:lnTo>
                <a:lnTo>
                  <a:pt x="454170" y="1416153"/>
                </a:lnTo>
                <a:lnTo>
                  <a:pt x="406850" y="1409982"/>
                </a:lnTo>
                <a:lnTo>
                  <a:pt x="360577" y="1399257"/>
                </a:lnTo>
                <a:lnTo>
                  <a:pt x="315672" y="1384104"/>
                </a:lnTo>
                <a:lnTo>
                  <a:pt x="272456" y="1364649"/>
                </a:lnTo>
                <a:lnTo>
                  <a:pt x="231393" y="1341101"/>
                </a:lnTo>
                <a:lnTo>
                  <a:pt x="192372" y="1313338"/>
                </a:lnTo>
                <a:lnTo>
                  <a:pt x="156147" y="1281733"/>
                </a:lnTo>
                <a:lnTo>
                  <a:pt x="123230" y="1246704"/>
                </a:lnTo>
                <a:lnTo>
                  <a:pt x="94135" y="1208878"/>
                </a:lnTo>
                <a:lnTo>
                  <a:pt x="69000" y="1168570"/>
                </a:lnTo>
                <a:lnTo>
                  <a:pt x="47962" y="1126099"/>
                </a:lnTo>
                <a:lnTo>
                  <a:pt x="31161" y="1081779"/>
                </a:lnTo>
                <a:lnTo>
                  <a:pt x="18734" y="1035930"/>
                </a:lnTo>
                <a:lnTo>
                  <a:pt x="10820" y="988866"/>
                </a:lnTo>
                <a:lnTo>
                  <a:pt x="7567" y="940906"/>
                </a:lnTo>
                <a:lnTo>
                  <a:pt x="0" y="530797"/>
                </a:lnTo>
                <a:lnTo>
                  <a:pt x="1489" y="482749"/>
                </a:lnTo>
                <a:lnTo>
                  <a:pt x="7660" y="435426"/>
                </a:lnTo>
                <a:lnTo>
                  <a:pt x="18384" y="389149"/>
                </a:lnTo>
                <a:lnTo>
                  <a:pt x="33537" y="344241"/>
                </a:lnTo>
                <a:lnTo>
                  <a:pt x="52992" y="301023"/>
                </a:lnTo>
                <a:lnTo>
                  <a:pt x="76623" y="259816"/>
                </a:lnTo>
                <a:lnTo>
                  <a:pt x="104304" y="220944"/>
                </a:lnTo>
                <a:lnTo>
                  <a:pt x="135908" y="184728"/>
                </a:lnTo>
                <a:lnTo>
                  <a:pt x="170946" y="151802"/>
                </a:lnTo>
                <a:lnTo>
                  <a:pt x="208777" y="122703"/>
                </a:lnTo>
                <a:lnTo>
                  <a:pt x="249085" y="97567"/>
                </a:lnTo>
                <a:lnTo>
                  <a:pt x="291359" y="76628"/>
                </a:lnTo>
                <a:lnTo>
                  <a:pt x="335870" y="59733"/>
                </a:lnTo>
                <a:lnTo>
                  <a:pt x="381716" y="47310"/>
                </a:lnTo>
                <a:lnTo>
                  <a:pt x="428777" y="39399"/>
                </a:lnTo>
                <a:lnTo>
                  <a:pt x="476736" y="36136"/>
                </a:lnTo>
                <a:lnTo>
                  <a:pt x="2435106" y="0"/>
                </a:lnTo>
                <a:lnTo>
                  <a:pt x="2483153" y="1488"/>
                </a:lnTo>
                <a:lnTo>
                  <a:pt x="2530473" y="7658"/>
                </a:lnTo>
                <a:lnTo>
                  <a:pt x="2576745" y="18383"/>
                </a:lnTo>
                <a:lnTo>
                  <a:pt x="2621647" y="33536"/>
                </a:lnTo>
                <a:lnTo>
                  <a:pt x="2664860" y="52993"/>
                </a:lnTo>
                <a:lnTo>
                  <a:pt x="2706061" y="76628"/>
                </a:lnTo>
                <a:lnTo>
                  <a:pt x="2744930" y="104315"/>
                </a:lnTo>
                <a:lnTo>
                  <a:pt x="2781145" y="135929"/>
                </a:lnTo>
                <a:lnTo>
                  <a:pt x="2814071" y="170957"/>
                </a:lnTo>
                <a:lnTo>
                  <a:pt x="2843170" y="208780"/>
                </a:lnTo>
                <a:lnTo>
                  <a:pt x="2868306" y="249082"/>
                </a:lnTo>
                <a:lnTo>
                  <a:pt x="2889342" y="291549"/>
                </a:lnTo>
                <a:lnTo>
                  <a:pt x="2906140" y="335862"/>
                </a:lnTo>
                <a:lnTo>
                  <a:pt x="2918563" y="381707"/>
                </a:lnTo>
                <a:lnTo>
                  <a:pt x="2926474" y="428767"/>
                </a:lnTo>
                <a:lnTo>
                  <a:pt x="2929735" y="476726"/>
                </a:lnTo>
                <a:lnTo>
                  <a:pt x="2937325" y="886865"/>
                </a:lnTo>
                <a:lnTo>
                  <a:pt x="2935834" y="934912"/>
                </a:lnTo>
                <a:lnTo>
                  <a:pt x="2929663" y="982231"/>
                </a:lnTo>
                <a:lnTo>
                  <a:pt x="2918937" y="1028503"/>
                </a:lnTo>
                <a:lnTo>
                  <a:pt x="2903782" y="1073406"/>
                </a:lnTo>
                <a:lnTo>
                  <a:pt x="2884323" y="1116619"/>
                </a:lnTo>
                <a:lnTo>
                  <a:pt x="2860687" y="1157820"/>
                </a:lnTo>
                <a:lnTo>
                  <a:pt x="2832999" y="1196689"/>
                </a:lnTo>
                <a:lnTo>
                  <a:pt x="2801384" y="1232904"/>
                </a:lnTo>
                <a:lnTo>
                  <a:pt x="2766357" y="1265830"/>
                </a:lnTo>
                <a:lnTo>
                  <a:pt x="2728534" y="1294929"/>
                </a:lnTo>
                <a:lnTo>
                  <a:pt x="2688231" y="1320065"/>
                </a:lnTo>
                <a:lnTo>
                  <a:pt x="2645765" y="1341101"/>
                </a:lnTo>
                <a:lnTo>
                  <a:pt x="2601451" y="1357898"/>
                </a:lnTo>
                <a:lnTo>
                  <a:pt x="2555606" y="1370321"/>
                </a:lnTo>
                <a:lnTo>
                  <a:pt x="2508546" y="1378232"/>
                </a:lnTo>
                <a:lnTo>
                  <a:pt x="2460588" y="1381515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 rot="21540000">
            <a:off x="8139195" y="3637835"/>
            <a:ext cx="2078896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0"/>
              </a:lnSpc>
            </a:pPr>
            <a:r>
              <a:rPr dirty="0" sz="1800" spc="-30">
                <a:latin typeface="Verdana"/>
                <a:cs typeface="Verdana"/>
              </a:rPr>
              <a:t>PERSONAL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DETAIL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4" name="object 24" descr=""/>
          <p:cNvSpPr/>
          <p:nvPr/>
        </p:nvSpPr>
        <p:spPr>
          <a:xfrm>
            <a:off x="7700588" y="5064800"/>
            <a:ext cx="3145790" cy="1604010"/>
          </a:xfrm>
          <a:custGeom>
            <a:avLst/>
            <a:gdLst/>
            <a:ahLst/>
            <a:cxnLst/>
            <a:rect l="l" t="t" r="r" b="b"/>
            <a:pathLst>
              <a:path w="3145790" h="1604009">
                <a:moveTo>
                  <a:pt x="2659410" y="1603888"/>
                </a:moveTo>
                <a:lnTo>
                  <a:pt x="485759" y="1603888"/>
                </a:lnTo>
                <a:lnTo>
                  <a:pt x="437755" y="1601511"/>
                </a:lnTo>
                <a:lnTo>
                  <a:pt x="390561" y="1594468"/>
                </a:lnTo>
                <a:lnTo>
                  <a:pt x="344497" y="1582891"/>
                </a:lnTo>
                <a:lnTo>
                  <a:pt x="299881" y="1566912"/>
                </a:lnTo>
                <a:lnTo>
                  <a:pt x="257032" y="1546662"/>
                </a:lnTo>
                <a:lnTo>
                  <a:pt x="216270" y="1522273"/>
                </a:lnTo>
                <a:lnTo>
                  <a:pt x="177913" y="1493878"/>
                </a:lnTo>
                <a:lnTo>
                  <a:pt x="142280" y="1461607"/>
                </a:lnTo>
                <a:lnTo>
                  <a:pt x="110009" y="1425975"/>
                </a:lnTo>
                <a:lnTo>
                  <a:pt x="81614" y="1387621"/>
                </a:lnTo>
                <a:lnTo>
                  <a:pt x="57225" y="1346863"/>
                </a:lnTo>
                <a:lnTo>
                  <a:pt x="36976" y="1304018"/>
                </a:lnTo>
                <a:lnTo>
                  <a:pt x="20996" y="1259404"/>
                </a:lnTo>
                <a:lnTo>
                  <a:pt x="9419" y="1213339"/>
                </a:lnTo>
                <a:lnTo>
                  <a:pt x="2376" y="1166141"/>
                </a:lnTo>
                <a:lnTo>
                  <a:pt x="0" y="1118128"/>
                </a:lnTo>
                <a:lnTo>
                  <a:pt x="0" y="485759"/>
                </a:lnTo>
                <a:lnTo>
                  <a:pt x="2376" y="437746"/>
                </a:lnTo>
                <a:lnTo>
                  <a:pt x="9419" y="390548"/>
                </a:lnTo>
                <a:lnTo>
                  <a:pt x="20996" y="344483"/>
                </a:lnTo>
                <a:lnTo>
                  <a:pt x="36976" y="299869"/>
                </a:lnTo>
                <a:lnTo>
                  <a:pt x="57225" y="257024"/>
                </a:lnTo>
                <a:lnTo>
                  <a:pt x="81614" y="216266"/>
                </a:lnTo>
                <a:lnTo>
                  <a:pt x="110009" y="177912"/>
                </a:lnTo>
                <a:lnTo>
                  <a:pt x="142280" y="142280"/>
                </a:lnTo>
                <a:lnTo>
                  <a:pt x="177913" y="110009"/>
                </a:lnTo>
                <a:lnTo>
                  <a:pt x="216270" y="81614"/>
                </a:lnTo>
                <a:lnTo>
                  <a:pt x="257032" y="57225"/>
                </a:lnTo>
                <a:lnTo>
                  <a:pt x="299881" y="36976"/>
                </a:lnTo>
                <a:lnTo>
                  <a:pt x="344497" y="20996"/>
                </a:lnTo>
                <a:lnTo>
                  <a:pt x="390561" y="9419"/>
                </a:lnTo>
                <a:lnTo>
                  <a:pt x="437755" y="2376"/>
                </a:lnTo>
                <a:lnTo>
                  <a:pt x="485759" y="0"/>
                </a:lnTo>
                <a:lnTo>
                  <a:pt x="2659410" y="0"/>
                </a:lnTo>
                <a:lnTo>
                  <a:pt x="2707424" y="2376"/>
                </a:lnTo>
                <a:lnTo>
                  <a:pt x="2754626" y="9419"/>
                </a:lnTo>
                <a:lnTo>
                  <a:pt x="2800695" y="20996"/>
                </a:lnTo>
                <a:lnTo>
                  <a:pt x="2845315" y="36976"/>
                </a:lnTo>
                <a:lnTo>
                  <a:pt x="2888166" y="57225"/>
                </a:lnTo>
                <a:lnTo>
                  <a:pt x="2928929" y="81614"/>
                </a:lnTo>
                <a:lnTo>
                  <a:pt x="2967287" y="110009"/>
                </a:lnTo>
                <a:lnTo>
                  <a:pt x="3002920" y="142280"/>
                </a:lnTo>
                <a:lnTo>
                  <a:pt x="3035190" y="177912"/>
                </a:lnTo>
                <a:lnTo>
                  <a:pt x="3063586" y="216266"/>
                </a:lnTo>
                <a:lnTo>
                  <a:pt x="3087974" y="257024"/>
                </a:lnTo>
                <a:lnTo>
                  <a:pt x="3108224" y="299869"/>
                </a:lnTo>
                <a:lnTo>
                  <a:pt x="3124203" y="344483"/>
                </a:lnTo>
                <a:lnTo>
                  <a:pt x="3135780" y="390548"/>
                </a:lnTo>
                <a:lnTo>
                  <a:pt x="3142823" y="437746"/>
                </a:lnTo>
                <a:lnTo>
                  <a:pt x="3145200" y="485759"/>
                </a:lnTo>
                <a:lnTo>
                  <a:pt x="3145200" y="1118128"/>
                </a:lnTo>
                <a:lnTo>
                  <a:pt x="3142823" y="1166141"/>
                </a:lnTo>
                <a:lnTo>
                  <a:pt x="3135780" y="1213339"/>
                </a:lnTo>
                <a:lnTo>
                  <a:pt x="3124203" y="1259404"/>
                </a:lnTo>
                <a:lnTo>
                  <a:pt x="3108224" y="1304018"/>
                </a:lnTo>
                <a:lnTo>
                  <a:pt x="3087974" y="1346863"/>
                </a:lnTo>
                <a:lnTo>
                  <a:pt x="3063586" y="1387621"/>
                </a:lnTo>
                <a:lnTo>
                  <a:pt x="3035190" y="1425975"/>
                </a:lnTo>
                <a:lnTo>
                  <a:pt x="3002920" y="1461607"/>
                </a:lnTo>
                <a:lnTo>
                  <a:pt x="2967287" y="1493878"/>
                </a:lnTo>
                <a:lnTo>
                  <a:pt x="2928929" y="1522273"/>
                </a:lnTo>
                <a:lnTo>
                  <a:pt x="2888166" y="1546662"/>
                </a:lnTo>
                <a:lnTo>
                  <a:pt x="2845315" y="1566912"/>
                </a:lnTo>
                <a:lnTo>
                  <a:pt x="2800695" y="1582891"/>
                </a:lnTo>
                <a:lnTo>
                  <a:pt x="2754626" y="1594468"/>
                </a:lnTo>
                <a:lnTo>
                  <a:pt x="2707424" y="1601511"/>
                </a:lnTo>
                <a:lnTo>
                  <a:pt x="2659410" y="1603888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 txBox="1"/>
          <p:nvPr/>
        </p:nvSpPr>
        <p:spPr>
          <a:xfrm>
            <a:off x="8442149" y="5709325"/>
            <a:ext cx="1662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40">
                <a:latin typeface="Verdana"/>
                <a:cs typeface="Verdana"/>
              </a:rPr>
              <a:t>ACHIVEMENTS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6" name="object 26" descr=""/>
          <p:cNvSpPr/>
          <p:nvPr/>
        </p:nvSpPr>
        <p:spPr>
          <a:xfrm>
            <a:off x="11643573" y="2347127"/>
            <a:ext cx="3145790" cy="1604010"/>
          </a:xfrm>
          <a:custGeom>
            <a:avLst/>
            <a:gdLst/>
            <a:ahLst/>
            <a:cxnLst/>
            <a:rect l="l" t="t" r="r" b="b"/>
            <a:pathLst>
              <a:path w="3145790" h="1604010">
                <a:moveTo>
                  <a:pt x="2659410" y="1603903"/>
                </a:moveTo>
                <a:lnTo>
                  <a:pt x="485759" y="1603903"/>
                </a:lnTo>
                <a:lnTo>
                  <a:pt x="437746" y="1601526"/>
                </a:lnTo>
                <a:lnTo>
                  <a:pt x="390548" y="1594483"/>
                </a:lnTo>
                <a:lnTo>
                  <a:pt x="344483" y="1582906"/>
                </a:lnTo>
                <a:lnTo>
                  <a:pt x="299869" y="1566927"/>
                </a:lnTo>
                <a:lnTo>
                  <a:pt x="257024" y="1546677"/>
                </a:lnTo>
                <a:lnTo>
                  <a:pt x="216266" y="1522288"/>
                </a:lnTo>
                <a:lnTo>
                  <a:pt x="177912" y="1493893"/>
                </a:lnTo>
                <a:lnTo>
                  <a:pt x="142280" y="1461622"/>
                </a:lnTo>
                <a:lnTo>
                  <a:pt x="110009" y="1425989"/>
                </a:lnTo>
                <a:lnTo>
                  <a:pt x="81614" y="1387632"/>
                </a:lnTo>
                <a:lnTo>
                  <a:pt x="57225" y="1346869"/>
                </a:lnTo>
                <a:lnTo>
                  <a:pt x="36976" y="1304018"/>
                </a:lnTo>
                <a:lnTo>
                  <a:pt x="20996" y="1259398"/>
                </a:lnTo>
                <a:lnTo>
                  <a:pt x="9419" y="1213328"/>
                </a:lnTo>
                <a:lnTo>
                  <a:pt x="2376" y="1166127"/>
                </a:lnTo>
                <a:lnTo>
                  <a:pt x="0" y="1118113"/>
                </a:lnTo>
                <a:lnTo>
                  <a:pt x="0" y="485774"/>
                </a:lnTo>
                <a:lnTo>
                  <a:pt x="2376" y="437762"/>
                </a:lnTo>
                <a:lnTo>
                  <a:pt x="9419" y="390562"/>
                </a:lnTo>
                <a:lnTo>
                  <a:pt x="20996" y="344494"/>
                </a:lnTo>
                <a:lnTo>
                  <a:pt x="36976" y="299877"/>
                </a:lnTo>
                <a:lnTo>
                  <a:pt x="57225" y="257028"/>
                </a:lnTo>
                <a:lnTo>
                  <a:pt x="81614" y="216267"/>
                </a:lnTo>
                <a:lnTo>
                  <a:pt x="110009" y="177912"/>
                </a:lnTo>
                <a:lnTo>
                  <a:pt x="142280" y="142280"/>
                </a:lnTo>
                <a:lnTo>
                  <a:pt x="177912" y="110010"/>
                </a:lnTo>
                <a:lnTo>
                  <a:pt x="216266" y="81615"/>
                </a:lnTo>
                <a:lnTo>
                  <a:pt x="257024" y="57227"/>
                </a:lnTo>
                <a:lnTo>
                  <a:pt x="299869" y="36977"/>
                </a:lnTo>
                <a:lnTo>
                  <a:pt x="344483" y="20997"/>
                </a:lnTo>
                <a:lnTo>
                  <a:pt x="390548" y="9420"/>
                </a:lnTo>
                <a:lnTo>
                  <a:pt x="437746" y="2377"/>
                </a:lnTo>
                <a:lnTo>
                  <a:pt x="485759" y="0"/>
                </a:lnTo>
                <a:lnTo>
                  <a:pt x="2659410" y="0"/>
                </a:lnTo>
                <a:lnTo>
                  <a:pt x="2707424" y="2377"/>
                </a:lnTo>
                <a:lnTo>
                  <a:pt x="2754625" y="9420"/>
                </a:lnTo>
                <a:lnTo>
                  <a:pt x="2800694" y="20997"/>
                </a:lnTo>
                <a:lnTo>
                  <a:pt x="2845311" y="36977"/>
                </a:lnTo>
                <a:lnTo>
                  <a:pt x="2888158" y="57227"/>
                </a:lnTo>
                <a:lnTo>
                  <a:pt x="2928917" y="81615"/>
                </a:lnTo>
                <a:lnTo>
                  <a:pt x="2967266" y="110010"/>
                </a:lnTo>
                <a:lnTo>
                  <a:pt x="3002889" y="142280"/>
                </a:lnTo>
                <a:lnTo>
                  <a:pt x="3035160" y="177912"/>
                </a:lnTo>
                <a:lnTo>
                  <a:pt x="3063555" y="216267"/>
                </a:lnTo>
                <a:lnTo>
                  <a:pt x="3087944" y="257028"/>
                </a:lnTo>
                <a:lnTo>
                  <a:pt x="3108194" y="299877"/>
                </a:lnTo>
                <a:lnTo>
                  <a:pt x="3124173" y="344494"/>
                </a:lnTo>
                <a:lnTo>
                  <a:pt x="3135750" y="390562"/>
                </a:lnTo>
                <a:lnTo>
                  <a:pt x="3142793" y="437762"/>
                </a:lnTo>
                <a:lnTo>
                  <a:pt x="3145170" y="485774"/>
                </a:lnTo>
                <a:lnTo>
                  <a:pt x="3145170" y="1118113"/>
                </a:lnTo>
                <a:lnTo>
                  <a:pt x="3142793" y="1166127"/>
                </a:lnTo>
                <a:lnTo>
                  <a:pt x="3135750" y="1213328"/>
                </a:lnTo>
                <a:lnTo>
                  <a:pt x="3124173" y="1259398"/>
                </a:lnTo>
                <a:lnTo>
                  <a:pt x="3108194" y="1304018"/>
                </a:lnTo>
                <a:lnTo>
                  <a:pt x="3087944" y="1346869"/>
                </a:lnTo>
                <a:lnTo>
                  <a:pt x="3063555" y="1387632"/>
                </a:lnTo>
                <a:lnTo>
                  <a:pt x="3035160" y="1425989"/>
                </a:lnTo>
                <a:lnTo>
                  <a:pt x="3002889" y="1461622"/>
                </a:lnTo>
                <a:lnTo>
                  <a:pt x="2967266" y="1493893"/>
                </a:lnTo>
                <a:lnTo>
                  <a:pt x="2928917" y="1522288"/>
                </a:lnTo>
                <a:lnTo>
                  <a:pt x="2888158" y="1546677"/>
                </a:lnTo>
                <a:lnTo>
                  <a:pt x="2845311" y="1566927"/>
                </a:lnTo>
                <a:lnTo>
                  <a:pt x="2800694" y="1582906"/>
                </a:lnTo>
                <a:lnTo>
                  <a:pt x="2754625" y="1594483"/>
                </a:lnTo>
                <a:lnTo>
                  <a:pt x="2707424" y="1601526"/>
                </a:lnTo>
                <a:lnTo>
                  <a:pt x="2659410" y="1603903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 txBox="1"/>
          <p:nvPr/>
        </p:nvSpPr>
        <p:spPr>
          <a:xfrm>
            <a:off x="12813611" y="2991652"/>
            <a:ext cx="8051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latin typeface="Verdana"/>
                <a:cs typeface="Verdana"/>
              </a:rPr>
              <a:t>cycling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1599103" y="4341540"/>
            <a:ext cx="3145790" cy="1604010"/>
          </a:xfrm>
          <a:custGeom>
            <a:avLst/>
            <a:gdLst/>
            <a:ahLst/>
            <a:cxnLst/>
            <a:rect l="l" t="t" r="r" b="b"/>
            <a:pathLst>
              <a:path w="3145790" h="1604010">
                <a:moveTo>
                  <a:pt x="2659410" y="1603918"/>
                </a:moveTo>
                <a:lnTo>
                  <a:pt x="485790" y="1603918"/>
                </a:lnTo>
                <a:lnTo>
                  <a:pt x="437775" y="1601541"/>
                </a:lnTo>
                <a:lnTo>
                  <a:pt x="390574" y="1594498"/>
                </a:lnTo>
                <a:lnTo>
                  <a:pt x="344504" y="1582921"/>
                </a:lnTo>
                <a:lnTo>
                  <a:pt x="299885" y="1566942"/>
                </a:lnTo>
                <a:lnTo>
                  <a:pt x="257034" y="1546692"/>
                </a:lnTo>
                <a:lnTo>
                  <a:pt x="216270" y="1522304"/>
                </a:lnTo>
                <a:lnTo>
                  <a:pt x="177913" y="1493908"/>
                </a:lnTo>
                <a:lnTo>
                  <a:pt x="142280" y="1461637"/>
                </a:lnTo>
                <a:lnTo>
                  <a:pt x="110009" y="1426005"/>
                </a:lnTo>
                <a:lnTo>
                  <a:pt x="81614" y="1387647"/>
                </a:lnTo>
                <a:lnTo>
                  <a:pt x="57225" y="1346884"/>
                </a:lnTo>
                <a:lnTo>
                  <a:pt x="36976" y="1304033"/>
                </a:lnTo>
                <a:lnTo>
                  <a:pt x="20996" y="1259413"/>
                </a:lnTo>
                <a:lnTo>
                  <a:pt x="9419" y="1213344"/>
                </a:lnTo>
                <a:lnTo>
                  <a:pt x="2376" y="1166142"/>
                </a:lnTo>
                <a:lnTo>
                  <a:pt x="0" y="1118128"/>
                </a:lnTo>
                <a:lnTo>
                  <a:pt x="0" y="485790"/>
                </a:lnTo>
                <a:lnTo>
                  <a:pt x="2376" y="437775"/>
                </a:lnTo>
                <a:lnTo>
                  <a:pt x="9419" y="390574"/>
                </a:lnTo>
                <a:lnTo>
                  <a:pt x="20996" y="344504"/>
                </a:lnTo>
                <a:lnTo>
                  <a:pt x="36976" y="299885"/>
                </a:lnTo>
                <a:lnTo>
                  <a:pt x="57225" y="257034"/>
                </a:lnTo>
                <a:lnTo>
                  <a:pt x="81614" y="216270"/>
                </a:lnTo>
                <a:lnTo>
                  <a:pt x="110009" y="177913"/>
                </a:lnTo>
                <a:lnTo>
                  <a:pt x="142280" y="142280"/>
                </a:lnTo>
                <a:lnTo>
                  <a:pt x="177913" y="110009"/>
                </a:lnTo>
                <a:lnTo>
                  <a:pt x="216270" y="81614"/>
                </a:lnTo>
                <a:lnTo>
                  <a:pt x="257034" y="57225"/>
                </a:lnTo>
                <a:lnTo>
                  <a:pt x="299885" y="36976"/>
                </a:lnTo>
                <a:lnTo>
                  <a:pt x="344504" y="20996"/>
                </a:lnTo>
                <a:lnTo>
                  <a:pt x="390574" y="9419"/>
                </a:lnTo>
                <a:lnTo>
                  <a:pt x="437775" y="2376"/>
                </a:lnTo>
                <a:lnTo>
                  <a:pt x="485790" y="0"/>
                </a:lnTo>
                <a:lnTo>
                  <a:pt x="2659410" y="0"/>
                </a:lnTo>
                <a:lnTo>
                  <a:pt x="2707424" y="2376"/>
                </a:lnTo>
                <a:lnTo>
                  <a:pt x="2754626" y="9419"/>
                </a:lnTo>
                <a:lnTo>
                  <a:pt x="2800695" y="20996"/>
                </a:lnTo>
                <a:lnTo>
                  <a:pt x="2845315" y="36976"/>
                </a:lnTo>
                <a:lnTo>
                  <a:pt x="2888166" y="57225"/>
                </a:lnTo>
                <a:lnTo>
                  <a:pt x="2928929" y="81614"/>
                </a:lnTo>
                <a:lnTo>
                  <a:pt x="2967287" y="110009"/>
                </a:lnTo>
                <a:lnTo>
                  <a:pt x="3002920" y="142280"/>
                </a:lnTo>
                <a:lnTo>
                  <a:pt x="3035190" y="177913"/>
                </a:lnTo>
                <a:lnTo>
                  <a:pt x="3063586" y="216270"/>
                </a:lnTo>
                <a:lnTo>
                  <a:pt x="3087974" y="257034"/>
                </a:lnTo>
                <a:lnTo>
                  <a:pt x="3108224" y="299885"/>
                </a:lnTo>
                <a:lnTo>
                  <a:pt x="3124203" y="344504"/>
                </a:lnTo>
                <a:lnTo>
                  <a:pt x="3135780" y="390574"/>
                </a:lnTo>
                <a:lnTo>
                  <a:pt x="3142823" y="437775"/>
                </a:lnTo>
                <a:lnTo>
                  <a:pt x="3145200" y="485790"/>
                </a:lnTo>
                <a:lnTo>
                  <a:pt x="3145200" y="1118128"/>
                </a:lnTo>
                <a:lnTo>
                  <a:pt x="3142823" y="1166142"/>
                </a:lnTo>
                <a:lnTo>
                  <a:pt x="3135780" y="1213344"/>
                </a:lnTo>
                <a:lnTo>
                  <a:pt x="3124203" y="1259413"/>
                </a:lnTo>
                <a:lnTo>
                  <a:pt x="3108224" y="1304033"/>
                </a:lnTo>
                <a:lnTo>
                  <a:pt x="3087974" y="1346884"/>
                </a:lnTo>
                <a:lnTo>
                  <a:pt x="3063586" y="1387647"/>
                </a:lnTo>
                <a:lnTo>
                  <a:pt x="3035190" y="1426005"/>
                </a:lnTo>
                <a:lnTo>
                  <a:pt x="3002920" y="1461637"/>
                </a:lnTo>
                <a:lnTo>
                  <a:pt x="2967287" y="1493908"/>
                </a:lnTo>
                <a:lnTo>
                  <a:pt x="2928929" y="1522304"/>
                </a:lnTo>
                <a:lnTo>
                  <a:pt x="2888166" y="1546692"/>
                </a:lnTo>
                <a:lnTo>
                  <a:pt x="2845315" y="1566942"/>
                </a:lnTo>
                <a:lnTo>
                  <a:pt x="2800695" y="1582921"/>
                </a:lnTo>
                <a:lnTo>
                  <a:pt x="2754626" y="1594498"/>
                </a:lnTo>
                <a:lnTo>
                  <a:pt x="2707424" y="1601541"/>
                </a:lnTo>
                <a:lnTo>
                  <a:pt x="2659410" y="1603918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2468953" y="4986065"/>
            <a:ext cx="1405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latin typeface="Verdana"/>
                <a:cs typeface="Verdana"/>
              </a:rPr>
              <a:t>HEART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RATE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11536039" y="6335145"/>
            <a:ext cx="3145790" cy="1604010"/>
          </a:xfrm>
          <a:custGeom>
            <a:avLst/>
            <a:gdLst/>
            <a:ahLst/>
            <a:cxnLst/>
            <a:rect l="l" t="t" r="r" b="b"/>
            <a:pathLst>
              <a:path w="3145790" h="1604009">
                <a:moveTo>
                  <a:pt x="2659410" y="1603918"/>
                </a:moveTo>
                <a:lnTo>
                  <a:pt x="485759" y="1603918"/>
                </a:lnTo>
                <a:lnTo>
                  <a:pt x="437745" y="1601540"/>
                </a:lnTo>
                <a:lnTo>
                  <a:pt x="390544" y="1594494"/>
                </a:lnTo>
                <a:lnTo>
                  <a:pt x="344475" y="1582913"/>
                </a:lnTo>
                <a:lnTo>
                  <a:pt x="299858" y="1566931"/>
                </a:lnTo>
                <a:lnTo>
                  <a:pt x="257011" y="1546679"/>
                </a:lnTo>
                <a:lnTo>
                  <a:pt x="216253" y="1522291"/>
                </a:lnTo>
                <a:lnTo>
                  <a:pt x="177903" y="1493899"/>
                </a:lnTo>
                <a:lnTo>
                  <a:pt x="142280" y="1461637"/>
                </a:lnTo>
                <a:lnTo>
                  <a:pt x="110009" y="1426005"/>
                </a:lnTo>
                <a:lnTo>
                  <a:pt x="81614" y="1387647"/>
                </a:lnTo>
                <a:lnTo>
                  <a:pt x="57225" y="1346884"/>
                </a:lnTo>
                <a:lnTo>
                  <a:pt x="36976" y="1304033"/>
                </a:lnTo>
                <a:lnTo>
                  <a:pt x="20996" y="1259413"/>
                </a:lnTo>
                <a:lnTo>
                  <a:pt x="9419" y="1213344"/>
                </a:lnTo>
                <a:lnTo>
                  <a:pt x="2376" y="1166142"/>
                </a:lnTo>
                <a:lnTo>
                  <a:pt x="0" y="1118128"/>
                </a:lnTo>
                <a:lnTo>
                  <a:pt x="0" y="485790"/>
                </a:lnTo>
                <a:lnTo>
                  <a:pt x="2376" y="437775"/>
                </a:lnTo>
                <a:lnTo>
                  <a:pt x="9419" y="390574"/>
                </a:lnTo>
                <a:lnTo>
                  <a:pt x="20996" y="344504"/>
                </a:lnTo>
                <a:lnTo>
                  <a:pt x="36976" y="299885"/>
                </a:lnTo>
                <a:lnTo>
                  <a:pt x="57225" y="257034"/>
                </a:lnTo>
                <a:lnTo>
                  <a:pt x="81614" y="216270"/>
                </a:lnTo>
                <a:lnTo>
                  <a:pt x="110009" y="177913"/>
                </a:lnTo>
                <a:lnTo>
                  <a:pt x="142280" y="142280"/>
                </a:lnTo>
                <a:lnTo>
                  <a:pt x="177903" y="110009"/>
                </a:lnTo>
                <a:lnTo>
                  <a:pt x="216253" y="81614"/>
                </a:lnTo>
                <a:lnTo>
                  <a:pt x="257011" y="57225"/>
                </a:lnTo>
                <a:lnTo>
                  <a:pt x="299858" y="36976"/>
                </a:lnTo>
                <a:lnTo>
                  <a:pt x="344475" y="20996"/>
                </a:lnTo>
                <a:lnTo>
                  <a:pt x="390544" y="9419"/>
                </a:lnTo>
                <a:lnTo>
                  <a:pt x="437745" y="2376"/>
                </a:lnTo>
                <a:lnTo>
                  <a:pt x="485759" y="0"/>
                </a:lnTo>
                <a:lnTo>
                  <a:pt x="2659410" y="0"/>
                </a:lnTo>
                <a:lnTo>
                  <a:pt x="2707423" y="2376"/>
                </a:lnTo>
                <a:lnTo>
                  <a:pt x="2754621" y="9419"/>
                </a:lnTo>
                <a:lnTo>
                  <a:pt x="2800686" y="20996"/>
                </a:lnTo>
                <a:lnTo>
                  <a:pt x="2845300" y="36976"/>
                </a:lnTo>
                <a:lnTo>
                  <a:pt x="2888145" y="57225"/>
                </a:lnTo>
                <a:lnTo>
                  <a:pt x="2928904" y="81614"/>
                </a:lnTo>
                <a:lnTo>
                  <a:pt x="2967258" y="110009"/>
                </a:lnTo>
                <a:lnTo>
                  <a:pt x="3002889" y="142280"/>
                </a:lnTo>
                <a:lnTo>
                  <a:pt x="3035160" y="177913"/>
                </a:lnTo>
                <a:lnTo>
                  <a:pt x="3063555" y="216270"/>
                </a:lnTo>
                <a:lnTo>
                  <a:pt x="3087944" y="257034"/>
                </a:lnTo>
                <a:lnTo>
                  <a:pt x="3108194" y="299885"/>
                </a:lnTo>
                <a:lnTo>
                  <a:pt x="3124173" y="344504"/>
                </a:lnTo>
                <a:lnTo>
                  <a:pt x="3135750" y="390574"/>
                </a:lnTo>
                <a:lnTo>
                  <a:pt x="3142793" y="437775"/>
                </a:lnTo>
                <a:lnTo>
                  <a:pt x="3145170" y="485790"/>
                </a:lnTo>
                <a:lnTo>
                  <a:pt x="3145170" y="1118128"/>
                </a:lnTo>
                <a:lnTo>
                  <a:pt x="3142793" y="1166142"/>
                </a:lnTo>
                <a:lnTo>
                  <a:pt x="3135750" y="1213344"/>
                </a:lnTo>
                <a:lnTo>
                  <a:pt x="3124173" y="1259413"/>
                </a:lnTo>
                <a:lnTo>
                  <a:pt x="3108194" y="1304033"/>
                </a:lnTo>
                <a:lnTo>
                  <a:pt x="3087944" y="1346884"/>
                </a:lnTo>
                <a:lnTo>
                  <a:pt x="3063555" y="1387647"/>
                </a:lnTo>
                <a:lnTo>
                  <a:pt x="3035160" y="1426005"/>
                </a:lnTo>
                <a:lnTo>
                  <a:pt x="3002889" y="1461637"/>
                </a:lnTo>
                <a:lnTo>
                  <a:pt x="2967258" y="1493899"/>
                </a:lnTo>
                <a:lnTo>
                  <a:pt x="2928904" y="1522291"/>
                </a:lnTo>
                <a:lnTo>
                  <a:pt x="2888145" y="1546679"/>
                </a:lnTo>
                <a:lnTo>
                  <a:pt x="2845300" y="1566931"/>
                </a:lnTo>
                <a:lnTo>
                  <a:pt x="2800686" y="1582913"/>
                </a:lnTo>
                <a:lnTo>
                  <a:pt x="2754621" y="1594494"/>
                </a:lnTo>
                <a:lnTo>
                  <a:pt x="2707423" y="1601540"/>
                </a:lnTo>
                <a:lnTo>
                  <a:pt x="2659410" y="1603918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12134428" y="6979670"/>
            <a:ext cx="19481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85">
                <a:latin typeface="Verdana"/>
                <a:cs typeface="Verdana"/>
              </a:rPr>
              <a:t>WALKING</a:t>
            </a:r>
            <a:r>
              <a:rPr dirty="0" sz="1800" spc="-13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COUNT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11599103" y="8683111"/>
            <a:ext cx="3145790" cy="1604010"/>
          </a:xfrm>
          <a:custGeom>
            <a:avLst/>
            <a:gdLst/>
            <a:ahLst/>
            <a:cxnLst/>
            <a:rect l="l" t="t" r="r" b="b"/>
            <a:pathLst>
              <a:path w="3145790" h="1604009">
                <a:moveTo>
                  <a:pt x="2659410" y="1603888"/>
                </a:moveTo>
                <a:lnTo>
                  <a:pt x="485790" y="1603888"/>
                </a:lnTo>
                <a:lnTo>
                  <a:pt x="437775" y="1601511"/>
                </a:lnTo>
                <a:lnTo>
                  <a:pt x="390574" y="1594468"/>
                </a:lnTo>
                <a:lnTo>
                  <a:pt x="344504" y="1582891"/>
                </a:lnTo>
                <a:lnTo>
                  <a:pt x="299885" y="1566912"/>
                </a:lnTo>
                <a:lnTo>
                  <a:pt x="257034" y="1546662"/>
                </a:lnTo>
                <a:lnTo>
                  <a:pt x="216270" y="1522273"/>
                </a:lnTo>
                <a:lnTo>
                  <a:pt x="177913" y="1493878"/>
                </a:lnTo>
                <a:lnTo>
                  <a:pt x="142280" y="1461607"/>
                </a:lnTo>
                <a:lnTo>
                  <a:pt x="110009" y="1425974"/>
                </a:lnTo>
                <a:lnTo>
                  <a:pt x="81614" y="1387617"/>
                </a:lnTo>
                <a:lnTo>
                  <a:pt x="57225" y="1346853"/>
                </a:lnTo>
                <a:lnTo>
                  <a:pt x="36976" y="1304002"/>
                </a:lnTo>
                <a:lnTo>
                  <a:pt x="20996" y="1259383"/>
                </a:lnTo>
                <a:lnTo>
                  <a:pt x="9419" y="1213313"/>
                </a:lnTo>
                <a:lnTo>
                  <a:pt x="2376" y="1166112"/>
                </a:lnTo>
                <a:lnTo>
                  <a:pt x="0" y="1118097"/>
                </a:lnTo>
                <a:lnTo>
                  <a:pt x="0" y="485759"/>
                </a:lnTo>
                <a:lnTo>
                  <a:pt x="2376" y="437746"/>
                </a:lnTo>
                <a:lnTo>
                  <a:pt x="9419" y="390548"/>
                </a:lnTo>
                <a:lnTo>
                  <a:pt x="20996" y="344483"/>
                </a:lnTo>
                <a:lnTo>
                  <a:pt x="36976" y="299869"/>
                </a:lnTo>
                <a:lnTo>
                  <a:pt x="57225" y="257024"/>
                </a:lnTo>
                <a:lnTo>
                  <a:pt x="81614" y="216266"/>
                </a:lnTo>
                <a:lnTo>
                  <a:pt x="110009" y="177912"/>
                </a:lnTo>
                <a:lnTo>
                  <a:pt x="142280" y="142280"/>
                </a:lnTo>
                <a:lnTo>
                  <a:pt x="177913" y="110009"/>
                </a:lnTo>
                <a:lnTo>
                  <a:pt x="216270" y="81614"/>
                </a:lnTo>
                <a:lnTo>
                  <a:pt x="257034" y="57225"/>
                </a:lnTo>
                <a:lnTo>
                  <a:pt x="299885" y="36976"/>
                </a:lnTo>
                <a:lnTo>
                  <a:pt x="344504" y="20996"/>
                </a:lnTo>
                <a:lnTo>
                  <a:pt x="390574" y="9419"/>
                </a:lnTo>
                <a:lnTo>
                  <a:pt x="437775" y="2376"/>
                </a:lnTo>
                <a:lnTo>
                  <a:pt x="485790" y="0"/>
                </a:lnTo>
                <a:lnTo>
                  <a:pt x="2659410" y="0"/>
                </a:lnTo>
                <a:lnTo>
                  <a:pt x="2707424" y="2376"/>
                </a:lnTo>
                <a:lnTo>
                  <a:pt x="2754626" y="9419"/>
                </a:lnTo>
                <a:lnTo>
                  <a:pt x="2800695" y="20996"/>
                </a:lnTo>
                <a:lnTo>
                  <a:pt x="2845315" y="36976"/>
                </a:lnTo>
                <a:lnTo>
                  <a:pt x="2888166" y="57225"/>
                </a:lnTo>
                <a:lnTo>
                  <a:pt x="2928929" y="81614"/>
                </a:lnTo>
                <a:lnTo>
                  <a:pt x="2967287" y="110009"/>
                </a:lnTo>
                <a:lnTo>
                  <a:pt x="3002920" y="142280"/>
                </a:lnTo>
                <a:lnTo>
                  <a:pt x="3035190" y="177912"/>
                </a:lnTo>
                <a:lnTo>
                  <a:pt x="3063586" y="216266"/>
                </a:lnTo>
                <a:lnTo>
                  <a:pt x="3087974" y="257024"/>
                </a:lnTo>
                <a:lnTo>
                  <a:pt x="3108224" y="299869"/>
                </a:lnTo>
                <a:lnTo>
                  <a:pt x="3124203" y="344483"/>
                </a:lnTo>
                <a:lnTo>
                  <a:pt x="3135780" y="390548"/>
                </a:lnTo>
                <a:lnTo>
                  <a:pt x="3142823" y="437746"/>
                </a:lnTo>
                <a:lnTo>
                  <a:pt x="3145200" y="485759"/>
                </a:lnTo>
                <a:lnTo>
                  <a:pt x="3145200" y="1118097"/>
                </a:lnTo>
                <a:lnTo>
                  <a:pt x="3142823" y="1166112"/>
                </a:lnTo>
                <a:lnTo>
                  <a:pt x="3135780" y="1213313"/>
                </a:lnTo>
                <a:lnTo>
                  <a:pt x="3124203" y="1259383"/>
                </a:lnTo>
                <a:lnTo>
                  <a:pt x="3108224" y="1304002"/>
                </a:lnTo>
                <a:lnTo>
                  <a:pt x="3087974" y="1346853"/>
                </a:lnTo>
                <a:lnTo>
                  <a:pt x="3063586" y="1387617"/>
                </a:lnTo>
                <a:lnTo>
                  <a:pt x="3035190" y="1425974"/>
                </a:lnTo>
                <a:lnTo>
                  <a:pt x="3002920" y="1461607"/>
                </a:lnTo>
                <a:lnTo>
                  <a:pt x="2967287" y="1493878"/>
                </a:lnTo>
                <a:lnTo>
                  <a:pt x="2928929" y="1522273"/>
                </a:lnTo>
                <a:lnTo>
                  <a:pt x="2888166" y="1546662"/>
                </a:lnTo>
                <a:lnTo>
                  <a:pt x="2845315" y="1566912"/>
                </a:lnTo>
                <a:lnTo>
                  <a:pt x="2800695" y="1582891"/>
                </a:lnTo>
                <a:lnTo>
                  <a:pt x="2754626" y="1594468"/>
                </a:lnTo>
                <a:lnTo>
                  <a:pt x="2707424" y="1601511"/>
                </a:lnTo>
                <a:lnTo>
                  <a:pt x="2659410" y="1603888"/>
                </a:lnTo>
                <a:close/>
              </a:path>
            </a:pathLst>
          </a:custGeom>
          <a:solidFill>
            <a:srgbClr val="FFDE9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12068457" y="9327636"/>
            <a:ext cx="22066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latin typeface="Verdana"/>
                <a:cs typeface="Verdana"/>
              </a:rPr>
              <a:t>AEROBIC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CAPACITY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390529" y="1262051"/>
            <a:ext cx="1169670" cy="4686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 spc="-160">
                <a:latin typeface="Arial Black"/>
                <a:cs typeface="Arial Black"/>
              </a:rPr>
              <a:t>HOME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824411" y="1268461"/>
            <a:ext cx="1877060" cy="457834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800" spc="-200">
                <a:latin typeface="Arial Black"/>
                <a:cs typeface="Arial Black"/>
              </a:rPr>
              <a:t>DISCOVER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037" y="104354"/>
            <a:ext cx="2808605" cy="5556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450" spc="-175" b="0">
                <a:latin typeface="Arial Black"/>
                <a:cs typeface="Arial Black"/>
              </a:rPr>
              <a:t>Wireframing:</a:t>
            </a:r>
            <a:endParaRPr sz="34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7398" y="1198"/>
              <a:ext cx="7770601" cy="1028580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0421751" y="0"/>
              <a:ext cx="7866380" cy="10274300"/>
            </a:xfrm>
            <a:custGeom>
              <a:avLst/>
              <a:gdLst/>
              <a:ahLst/>
              <a:cxnLst/>
              <a:rect l="l" t="t" r="r" b="b"/>
              <a:pathLst>
                <a:path w="7866380" h="10274300">
                  <a:moveTo>
                    <a:pt x="6379018" y="25399"/>
                  </a:moveTo>
                  <a:lnTo>
                    <a:pt x="4117815" y="25399"/>
                  </a:lnTo>
                  <a:lnTo>
                    <a:pt x="4237710" y="0"/>
                  </a:lnTo>
                  <a:lnTo>
                    <a:pt x="6259122" y="0"/>
                  </a:lnTo>
                  <a:lnTo>
                    <a:pt x="6379018" y="25399"/>
                  </a:lnTo>
                  <a:close/>
                </a:path>
                <a:path w="7866380" h="10274300">
                  <a:moveTo>
                    <a:pt x="6604802" y="10223499"/>
                  </a:moveTo>
                  <a:lnTo>
                    <a:pt x="3892031" y="10223499"/>
                  </a:lnTo>
                  <a:lnTo>
                    <a:pt x="3758420" y="10185399"/>
                  </a:lnTo>
                  <a:lnTo>
                    <a:pt x="3714203" y="10159999"/>
                  </a:lnTo>
                  <a:lnTo>
                    <a:pt x="3452410" y="10083799"/>
                  </a:lnTo>
                  <a:lnTo>
                    <a:pt x="3409380" y="10058399"/>
                  </a:lnTo>
                  <a:lnTo>
                    <a:pt x="3323852" y="10032999"/>
                  </a:lnTo>
                  <a:lnTo>
                    <a:pt x="3281358" y="10007599"/>
                  </a:lnTo>
                  <a:lnTo>
                    <a:pt x="3196920" y="9982199"/>
                  </a:lnTo>
                  <a:lnTo>
                    <a:pt x="3154980" y="9956799"/>
                  </a:lnTo>
                  <a:lnTo>
                    <a:pt x="3113229" y="9944099"/>
                  </a:lnTo>
                  <a:lnTo>
                    <a:pt x="3071667" y="9918699"/>
                  </a:lnTo>
                  <a:lnTo>
                    <a:pt x="3030298" y="9905999"/>
                  </a:lnTo>
                  <a:lnTo>
                    <a:pt x="2989123" y="9880599"/>
                  </a:lnTo>
                  <a:lnTo>
                    <a:pt x="2948144" y="9867899"/>
                  </a:lnTo>
                  <a:lnTo>
                    <a:pt x="2866781" y="9817099"/>
                  </a:lnTo>
                  <a:lnTo>
                    <a:pt x="2826401" y="9804399"/>
                  </a:lnTo>
                  <a:lnTo>
                    <a:pt x="2746254" y="9753599"/>
                  </a:lnTo>
                  <a:lnTo>
                    <a:pt x="2706491" y="9740899"/>
                  </a:lnTo>
                  <a:lnTo>
                    <a:pt x="2588464" y="9664699"/>
                  </a:lnTo>
                  <a:lnTo>
                    <a:pt x="2549549" y="9651999"/>
                  </a:lnTo>
                  <a:lnTo>
                    <a:pt x="2358265" y="9524999"/>
                  </a:lnTo>
                  <a:lnTo>
                    <a:pt x="2209300" y="9423399"/>
                  </a:lnTo>
                  <a:lnTo>
                    <a:pt x="2064079" y="9321799"/>
                  </a:lnTo>
                  <a:lnTo>
                    <a:pt x="2028373" y="9283699"/>
                  </a:lnTo>
                  <a:lnTo>
                    <a:pt x="1922723" y="9207499"/>
                  </a:lnTo>
                  <a:lnTo>
                    <a:pt x="1888002" y="9169399"/>
                  </a:lnTo>
                  <a:lnTo>
                    <a:pt x="1785352" y="9093199"/>
                  </a:lnTo>
                  <a:lnTo>
                    <a:pt x="1751647" y="9055099"/>
                  </a:lnTo>
                  <a:lnTo>
                    <a:pt x="1718200" y="9029699"/>
                  </a:lnTo>
                  <a:lnTo>
                    <a:pt x="1685014" y="8991599"/>
                  </a:lnTo>
                  <a:lnTo>
                    <a:pt x="1619430" y="8940799"/>
                  </a:lnTo>
                  <a:lnTo>
                    <a:pt x="1587037" y="8902699"/>
                  </a:lnTo>
                  <a:lnTo>
                    <a:pt x="1554911" y="8877299"/>
                  </a:lnTo>
                  <a:lnTo>
                    <a:pt x="1523056" y="8839199"/>
                  </a:lnTo>
                  <a:lnTo>
                    <a:pt x="1491473" y="8813799"/>
                  </a:lnTo>
                  <a:lnTo>
                    <a:pt x="1460163" y="8775699"/>
                  </a:lnTo>
                  <a:lnTo>
                    <a:pt x="1429129" y="8737599"/>
                  </a:lnTo>
                  <a:lnTo>
                    <a:pt x="1398373" y="8712199"/>
                  </a:lnTo>
                  <a:lnTo>
                    <a:pt x="1367897" y="8674099"/>
                  </a:lnTo>
                  <a:lnTo>
                    <a:pt x="1337701" y="8648699"/>
                  </a:lnTo>
                  <a:lnTo>
                    <a:pt x="1307789" y="8610599"/>
                  </a:lnTo>
                  <a:lnTo>
                    <a:pt x="1278162" y="8572499"/>
                  </a:lnTo>
                  <a:lnTo>
                    <a:pt x="1248823" y="8547099"/>
                  </a:lnTo>
                  <a:lnTo>
                    <a:pt x="1219772" y="8508999"/>
                  </a:lnTo>
                  <a:lnTo>
                    <a:pt x="1191012" y="8470899"/>
                  </a:lnTo>
                  <a:lnTo>
                    <a:pt x="1162545" y="8432799"/>
                  </a:lnTo>
                  <a:lnTo>
                    <a:pt x="1134373" y="8407399"/>
                  </a:lnTo>
                  <a:lnTo>
                    <a:pt x="1106497" y="8369299"/>
                  </a:lnTo>
                  <a:lnTo>
                    <a:pt x="1078920" y="8331199"/>
                  </a:lnTo>
                  <a:lnTo>
                    <a:pt x="1051643" y="8293099"/>
                  </a:lnTo>
                  <a:lnTo>
                    <a:pt x="1024669" y="8254999"/>
                  </a:lnTo>
                  <a:lnTo>
                    <a:pt x="997999" y="8216899"/>
                  </a:lnTo>
                  <a:lnTo>
                    <a:pt x="971634" y="8191499"/>
                  </a:lnTo>
                  <a:lnTo>
                    <a:pt x="945578" y="8153399"/>
                  </a:lnTo>
                  <a:lnTo>
                    <a:pt x="919832" y="8115299"/>
                  </a:lnTo>
                  <a:lnTo>
                    <a:pt x="894397" y="8077199"/>
                  </a:lnTo>
                  <a:lnTo>
                    <a:pt x="869276" y="8039099"/>
                  </a:lnTo>
                  <a:lnTo>
                    <a:pt x="844471" y="8000999"/>
                  </a:lnTo>
                  <a:lnTo>
                    <a:pt x="819983" y="7962899"/>
                  </a:lnTo>
                  <a:lnTo>
                    <a:pt x="795815" y="7924799"/>
                  </a:lnTo>
                  <a:lnTo>
                    <a:pt x="771968" y="7886699"/>
                  </a:lnTo>
                  <a:lnTo>
                    <a:pt x="748444" y="7848599"/>
                  </a:lnTo>
                  <a:lnTo>
                    <a:pt x="725245" y="7810499"/>
                  </a:lnTo>
                  <a:lnTo>
                    <a:pt x="702373" y="7772399"/>
                  </a:lnTo>
                  <a:lnTo>
                    <a:pt x="679830" y="7734299"/>
                  </a:lnTo>
                  <a:lnTo>
                    <a:pt x="657618" y="7683499"/>
                  </a:lnTo>
                  <a:lnTo>
                    <a:pt x="635738" y="7645399"/>
                  </a:lnTo>
                  <a:lnTo>
                    <a:pt x="614193" y="7607299"/>
                  </a:lnTo>
                  <a:lnTo>
                    <a:pt x="592984" y="7569199"/>
                  </a:lnTo>
                  <a:lnTo>
                    <a:pt x="572114" y="7531099"/>
                  </a:lnTo>
                  <a:lnTo>
                    <a:pt x="551584" y="7492999"/>
                  </a:lnTo>
                  <a:lnTo>
                    <a:pt x="531396" y="7442199"/>
                  </a:lnTo>
                  <a:lnTo>
                    <a:pt x="511553" y="7404099"/>
                  </a:lnTo>
                  <a:lnTo>
                    <a:pt x="492055" y="7365999"/>
                  </a:lnTo>
                  <a:lnTo>
                    <a:pt x="472905" y="7327899"/>
                  </a:lnTo>
                  <a:lnTo>
                    <a:pt x="454105" y="7277099"/>
                  </a:lnTo>
                  <a:lnTo>
                    <a:pt x="435656" y="7238999"/>
                  </a:lnTo>
                  <a:lnTo>
                    <a:pt x="417561" y="7200899"/>
                  </a:lnTo>
                  <a:lnTo>
                    <a:pt x="399822" y="7150099"/>
                  </a:lnTo>
                  <a:lnTo>
                    <a:pt x="382440" y="7111999"/>
                  </a:lnTo>
                  <a:lnTo>
                    <a:pt x="365417" y="7073899"/>
                  </a:lnTo>
                  <a:lnTo>
                    <a:pt x="348755" y="7023099"/>
                  </a:lnTo>
                  <a:lnTo>
                    <a:pt x="332456" y="6984999"/>
                  </a:lnTo>
                  <a:lnTo>
                    <a:pt x="316522" y="6946899"/>
                  </a:lnTo>
                  <a:lnTo>
                    <a:pt x="300956" y="6896099"/>
                  </a:lnTo>
                  <a:lnTo>
                    <a:pt x="285757" y="6857999"/>
                  </a:lnTo>
                  <a:lnTo>
                    <a:pt x="270930" y="6807199"/>
                  </a:lnTo>
                  <a:lnTo>
                    <a:pt x="256475" y="6769099"/>
                  </a:lnTo>
                  <a:lnTo>
                    <a:pt x="242394" y="6730999"/>
                  </a:lnTo>
                  <a:lnTo>
                    <a:pt x="228690" y="6680199"/>
                  </a:lnTo>
                  <a:lnTo>
                    <a:pt x="215364" y="6642099"/>
                  </a:lnTo>
                  <a:lnTo>
                    <a:pt x="202418" y="6591299"/>
                  </a:lnTo>
                  <a:lnTo>
                    <a:pt x="189854" y="6553199"/>
                  </a:lnTo>
                  <a:lnTo>
                    <a:pt x="177674" y="6502399"/>
                  </a:lnTo>
                  <a:lnTo>
                    <a:pt x="165880" y="6464299"/>
                  </a:lnTo>
                  <a:lnTo>
                    <a:pt x="154474" y="6413499"/>
                  </a:lnTo>
                  <a:lnTo>
                    <a:pt x="143457" y="6362699"/>
                  </a:lnTo>
                  <a:lnTo>
                    <a:pt x="132832" y="6324599"/>
                  </a:lnTo>
                  <a:lnTo>
                    <a:pt x="122600" y="6273799"/>
                  </a:lnTo>
                  <a:lnTo>
                    <a:pt x="112764" y="6235699"/>
                  </a:lnTo>
                  <a:lnTo>
                    <a:pt x="103324" y="6184899"/>
                  </a:lnTo>
                  <a:lnTo>
                    <a:pt x="94284" y="6134099"/>
                  </a:lnTo>
                  <a:lnTo>
                    <a:pt x="85645" y="6095999"/>
                  </a:lnTo>
                  <a:lnTo>
                    <a:pt x="77409" y="6045199"/>
                  </a:lnTo>
                  <a:lnTo>
                    <a:pt x="69577" y="6007099"/>
                  </a:lnTo>
                  <a:lnTo>
                    <a:pt x="62153" y="5956299"/>
                  </a:lnTo>
                  <a:lnTo>
                    <a:pt x="55137" y="5905499"/>
                  </a:lnTo>
                  <a:lnTo>
                    <a:pt x="48531" y="5867399"/>
                  </a:lnTo>
                  <a:lnTo>
                    <a:pt x="42338" y="5816599"/>
                  </a:lnTo>
                  <a:lnTo>
                    <a:pt x="36559" y="5765799"/>
                  </a:lnTo>
                  <a:lnTo>
                    <a:pt x="31196" y="5714999"/>
                  </a:lnTo>
                  <a:lnTo>
                    <a:pt x="26252" y="5676899"/>
                  </a:lnTo>
                  <a:lnTo>
                    <a:pt x="21727" y="5626099"/>
                  </a:lnTo>
                  <a:lnTo>
                    <a:pt x="17625" y="5575299"/>
                  </a:lnTo>
                  <a:lnTo>
                    <a:pt x="13946" y="5537199"/>
                  </a:lnTo>
                  <a:lnTo>
                    <a:pt x="10693" y="5486399"/>
                  </a:lnTo>
                  <a:lnTo>
                    <a:pt x="7867" y="5435599"/>
                  </a:lnTo>
                  <a:lnTo>
                    <a:pt x="5471" y="5384799"/>
                  </a:lnTo>
                  <a:lnTo>
                    <a:pt x="3506" y="5333999"/>
                  </a:lnTo>
                  <a:lnTo>
                    <a:pt x="1975" y="5295899"/>
                  </a:lnTo>
                  <a:lnTo>
                    <a:pt x="879" y="5245099"/>
                  </a:lnTo>
                  <a:lnTo>
                    <a:pt x="220" y="5194299"/>
                  </a:lnTo>
                  <a:lnTo>
                    <a:pt x="0" y="5143499"/>
                  </a:lnTo>
                  <a:lnTo>
                    <a:pt x="220" y="5092699"/>
                  </a:lnTo>
                  <a:lnTo>
                    <a:pt x="879" y="5054599"/>
                  </a:lnTo>
                  <a:lnTo>
                    <a:pt x="1975" y="5003799"/>
                  </a:lnTo>
                  <a:lnTo>
                    <a:pt x="3506" y="4952999"/>
                  </a:lnTo>
                  <a:lnTo>
                    <a:pt x="5471" y="4902199"/>
                  </a:lnTo>
                  <a:lnTo>
                    <a:pt x="7867" y="4851399"/>
                  </a:lnTo>
                  <a:lnTo>
                    <a:pt x="10693" y="4813299"/>
                  </a:lnTo>
                  <a:lnTo>
                    <a:pt x="13946" y="4762499"/>
                  </a:lnTo>
                  <a:lnTo>
                    <a:pt x="17625" y="4711699"/>
                  </a:lnTo>
                  <a:lnTo>
                    <a:pt x="21727" y="4660899"/>
                  </a:lnTo>
                  <a:lnTo>
                    <a:pt x="26252" y="4622799"/>
                  </a:lnTo>
                  <a:lnTo>
                    <a:pt x="31196" y="4571999"/>
                  </a:lnTo>
                  <a:lnTo>
                    <a:pt x="36559" y="4521199"/>
                  </a:lnTo>
                  <a:lnTo>
                    <a:pt x="42338" y="4483099"/>
                  </a:lnTo>
                  <a:lnTo>
                    <a:pt x="48531" y="4432299"/>
                  </a:lnTo>
                  <a:lnTo>
                    <a:pt x="55137" y="4381499"/>
                  </a:lnTo>
                  <a:lnTo>
                    <a:pt x="62153" y="4343399"/>
                  </a:lnTo>
                  <a:lnTo>
                    <a:pt x="69577" y="4292599"/>
                  </a:lnTo>
                  <a:lnTo>
                    <a:pt x="77409" y="4241799"/>
                  </a:lnTo>
                  <a:lnTo>
                    <a:pt x="85645" y="4203699"/>
                  </a:lnTo>
                  <a:lnTo>
                    <a:pt x="94284" y="4152899"/>
                  </a:lnTo>
                  <a:lnTo>
                    <a:pt x="103324" y="4102099"/>
                  </a:lnTo>
                  <a:lnTo>
                    <a:pt x="112764" y="4063999"/>
                  </a:lnTo>
                  <a:lnTo>
                    <a:pt x="122600" y="4013199"/>
                  </a:lnTo>
                  <a:lnTo>
                    <a:pt x="132832" y="3975099"/>
                  </a:lnTo>
                  <a:lnTo>
                    <a:pt x="143457" y="3924299"/>
                  </a:lnTo>
                  <a:lnTo>
                    <a:pt x="154474" y="3886199"/>
                  </a:lnTo>
                  <a:lnTo>
                    <a:pt x="165880" y="3835399"/>
                  </a:lnTo>
                  <a:lnTo>
                    <a:pt x="177674" y="3784599"/>
                  </a:lnTo>
                  <a:lnTo>
                    <a:pt x="189854" y="3746499"/>
                  </a:lnTo>
                  <a:lnTo>
                    <a:pt x="202418" y="3695699"/>
                  </a:lnTo>
                  <a:lnTo>
                    <a:pt x="215364" y="3657599"/>
                  </a:lnTo>
                  <a:lnTo>
                    <a:pt x="228690" y="3606799"/>
                  </a:lnTo>
                  <a:lnTo>
                    <a:pt x="242394" y="3568699"/>
                  </a:lnTo>
                  <a:lnTo>
                    <a:pt x="256475" y="3530599"/>
                  </a:lnTo>
                  <a:lnTo>
                    <a:pt x="270930" y="3479799"/>
                  </a:lnTo>
                  <a:lnTo>
                    <a:pt x="285757" y="3441699"/>
                  </a:lnTo>
                  <a:lnTo>
                    <a:pt x="300956" y="3390899"/>
                  </a:lnTo>
                  <a:lnTo>
                    <a:pt x="316522" y="3352799"/>
                  </a:lnTo>
                  <a:lnTo>
                    <a:pt x="332456" y="3301999"/>
                  </a:lnTo>
                  <a:lnTo>
                    <a:pt x="348755" y="3263899"/>
                  </a:lnTo>
                  <a:lnTo>
                    <a:pt x="365417" y="3225799"/>
                  </a:lnTo>
                  <a:lnTo>
                    <a:pt x="382440" y="3174999"/>
                  </a:lnTo>
                  <a:lnTo>
                    <a:pt x="399822" y="3136899"/>
                  </a:lnTo>
                  <a:lnTo>
                    <a:pt x="417561" y="3098799"/>
                  </a:lnTo>
                  <a:lnTo>
                    <a:pt x="435656" y="3047999"/>
                  </a:lnTo>
                  <a:lnTo>
                    <a:pt x="454105" y="3009899"/>
                  </a:lnTo>
                  <a:lnTo>
                    <a:pt x="472905" y="2971799"/>
                  </a:lnTo>
                  <a:lnTo>
                    <a:pt x="492055" y="2933699"/>
                  </a:lnTo>
                  <a:lnTo>
                    <a:pt x="511553" y="2882899"/>
                  </a:lnTo>
                  <a:lnTo>
                    <a:pt x="531396" y="2844799"/>
                  </a:lnTo>
                  <a:lnTo>
                    <a:pt x="551584" y="2806699"/>
                  </a:lnTo>
                  <a:lnTo>
                    <a:pt x="572114" y="2768599"/>
                  </a:lnTo>
                  <a:lnTo>
                    <a:pt x="592984" y="2730499"/>
                  </a:lnTo>
                  <a:lnTo>
                    <a:pt x="614193" y="2679699"/>
                  </a:lnTo>
                  <a:lnTo>
                    <a:pt x="635738" y="2641599"/>
                  </a:lnTo>
                  <a:lnTo>
                    <a:pt x="657618" y="2603499"/>
                  </a:lnTo>
                  <a:lnTo>
                    <a:pt x="679830" y="2565399"/>
                  </a:lnTo>
                  <a:lnTo>
                    <a:pt x="702373" y="2527299"/>
                  </a:lnTo>
                  <a:lnTo>
                    <a:pt x="725245" y="2489199"/>
                  </a:lnTo>
                  <a:lnTo>
                    <a:pt x="748444" y="2451099"/>
                  </a:lnTo>
                  <a:lnTo>
                    <a:pt x="771968" y="2412999"/>
                  </a:lnTo>
                  <a:lnTo>
                    <a:pt x="795815" y="2374899"/>
                  </a:lnTo>
                  <a:lnTo>
                    <a:pt x="819983" y="2336799"/>
                  </a:lnTo>
                  <a:lnTo>
                    <a:pt x="844471" y="2298699"/>
                  </a:lnTo>
                  <a:lnTo>
                    <a:pt x="869276" y="2260599"/>
                  </a:lnTo>
                  <a:lnTo>
                    <a:pt x="894397" y="2222499"/>
                  </a:lnTo>
                  <a:lnTo>
                    <a:pt x="919832" y="2184399"/>
                  </a:lnTo>
                  <a:lnTo>
                    <a:pt x="945578" y="2146299"/>
                  </a:lnTo>
                  <a:lnTo>
                    <a:pt x="971634" y="2108199"/>
                  </a:lnTo>
                  <a:lnTo>
                    <a:pt x="997999" y="2070099"/>
                  </a:lnTo>
                  <a:lnTo>
                    <a:pt x="1024669" y="2031999"/>
                  </a:lnTo>
                  <a:lnTo>
                    <a:pt x="1051643" y="1993899"/>
                  </a:lnTo>
                  <a:lnTo>
                    <a:pt x="1078920" y="1968499"/>
                  </a:lnTo>
                  <a:lnTo>
                    <a:pt x="1106497" y="1930399"/>
                  </a:lnTo>
                  <a:lnTo>
                    <a:pt x="1134373" y="1892299"/>
                  </a:lnTo>
                  <a:lnTo>
                    <a:pt x="1162545" y="1854199"/>
                  </a:lnTo>
                  <a:lnTo>
                    <a:pt x="1191012" y="1816099"/>
                  </a:lnTo>
                  <a:lnTo>
                    <a:pt x="1219772" y="1790699"/>
                  </a:lnTo>
                  <a:lnTo>
                    <a:pt x="1248823" y="1752599"/>
                  </a:lnTo>
                  <a:lnTo>
                    <a:pt x="1278162" y="1714499"/>
                  </a:lnTo>
                  <a:lnTo>
                    <a:pt x="1307789" y="1689099"/>
                  </a:lnTo>
                  <a:lnTo>
                    <a:pt x="1337701" y="1650999"/>
                  </a:lnTo>
                  <a:lnTo>
                    <a:pt x="1367897" y="1612899"/>
                  </a:lnTo>
                  <a:lnTo>
                    <a:pt x="1398373" y="1587499"/>
                  </a:lnTo>
                  <a:lnTo>
                    <a:pt x="1429129" y="1549399"/>
                  </a:lnTo>
                  <a:lnTo>
                    <a:pt x="1460163" y="1511299"/>
                  </a:lnTo>
                  <a:lnTo>
                    <a:pt x="1491473" y="1485899"/>
                  </a:lnTo>
                  <a:lnTo>
                    <a:pt x="1523056" y="1447799"/>
                  </a:lnTo>
                  <a:lnTo>
                    <a:pt x="1554911" y="1422399"/>
                  </a:lnTo>
                  <a:lnTo>
                    <a:pt x="1587037" y="1384299"/>
                  </a:lnTo>
                  <a:lnTo>
                    <a:pt x="1652090" y="1333499"/>
                  </a:lnTo>
                  <a:lnTo>
                    <a:pt x="1685014" y="1295399"/>
                  </a:lnTo>
                  <a:lnTo>
                    <a:pt x="1718200" y="1269999"/>
                  </a:lnTo>
                  <a:lnTo>
                    <a:pt x="1751647" y="1231899"/>
                  </a:lnTo>
                  <a:lnTo>
                    <a:pt x="1819315" y="1181099"/>
                  </a:lnTo>
                  <a:lnTo>
                    <a:pt x="1853532" y="1142999"/>
                  </a:lnTo>
                  <a:lnTo>
                    <a:pt x="1957693" y="1066799"/>
                  </a:lnTo>
                  <a:lnTo>
                    <a:pt x="1992910" y="1028699"/>
                  </a:lnTo>
                  <a:lnTo>
                    <a:pt x="2136214" y="927099"/>
                  </a:lnTo>
                  <a:lnTo>
                    <a:pt x="2172640" y="901699"/>
                  </a:lnTo>
                  <a:lnTo>
                    <a:pt x="2209300" y="863599"/>
                  </a:lnTo>
                  <a:lnTo>
                    <a:pt x="2358265" y="761999"/>
                  </a:lnTo>
                  <a:lnTo>
                    <a:pt x="2396076" y="736599"/>
                  </a:lnTo>
                  <a:lnTo>
                    <a:pt x="2434113" y="723899"/>
                  </a:lnTo>
                  <a:lnTo>
                    <a:pt x="2627594" y="596899"/>
                  </a:lnTo>
                  <a:lnTo>
                    <a:pt x="2666937" y="584199"/>
                  </a:lnTo>
                  <a:lnTo>
                    <a:pt x="2786225" y="507999"/>
                  </a:lnTo>
                  <a:lnTo>
                    <a:pt x="2826401" y="495299"/>
                  </a:lnTo>
                  <a:lnTo>
                    <a:pt x="2907363" y="444499"/>
                  </a:lnTo>
                  <a:lnTo>
                    <a:pt x="2948144" y="431799"/>
                  </a:lnTo>
                  <a:lnTo>
                    <a:pt x="2989123" y="406399"/>
                  </a:lnTo>
                  <a:lnTo>
                    <a:pt x="3030298" y="393699"/>
                  </a:lnTo>
                  <a:lnTo>
                    <a:pt x="3071667" y="368299"/>
                  </a:lnTo>
                  <a:lnTo>
                    <a:pt x="3113229" y="355599"/>
                  </a:lnTo>
                  <a:lnTo>
                    <a:pt x="3154980" y="330199"/>
                  </a:lnTo>
                  <a:lnTo>
                    <a:pt x="3196920" y="317499"/>
                  </a:lnTo>
                  <a:lnTo>
                    <a:pt x="3239047" y="292099"/>
                  </a:lnTo>
                  <a:lnTo>
                    <a:pt x="3323852" y="266699"/>
                  </a:lnTo>
                  <a:lnTo>
                    <a:pt x="3366526" y="241299"/>
                  </a:lnTo>
                  <a:lnTo>
                    <a:pt x="3495616" y="203199"/>
                  </a:lnTo>
                  <a:lnTo>
                    <a:pt x="3538995" y="177799"/>
                  </a:lnTo>
                  <a:lnTo>
                    <a:pt x="4072357" y="25399"/>
                  </a:lnTo>
                  <a:lnTo>
                    <a:pt x="6424475" y="25399"/>
                  </a:lnTo>
                  <a:lnTo>
                    <a:pt x="6649498" y="88899"/>
                  </a:lnTo>
                  <a:lnTo>
                    <a:pt x="5007982" y="88899"/>
                  </a:lnTo>
                  <a:lnTo>
                    <a:pt x="4960231" y="101599"/>
                  </a:lnTo>
                  <a:lnTo>
                    <a:pt x="4817685" y="101599"/>
                  </a:lnTo>
                  <a:lnTo>
                    <a:pt x="4770412" y="114299"/>
                  </a:lnTo>
                  <a:lnTo>
                    <a:pt x="4723263" y="114299"/>
                  </a:lnTo>
                  <a:lnTo>
                    <a:pt x="4676241" y="126999"/>
                  </a:lnTo>
                  <a:lnTo>
                    <a:pt x="4582584" y="126999"/>
                  </a:lnTo>
                  <a:lnTo>
                    <a:pt x="4489458" y="152399"/>
                  </a:lnTo>
                  <a:lnTo>
                    <a:pt x="4443098" y="152399"/>
                  </a:lnTo>
                  <a:lnTo>
                    <a:pt x="4396878" y="165099"/>
                  </a:lnTo>
                  <a:lnTo>
                    <a:pt x="4350798" y="165099"/>
                  </a:lnTo>
                  <a:lnTo>
                    <a:pt x="4259068" y="190499"/>
                  </a:lnTo>
                  <a:lnTo>
                    <a:pt x="4213422" y="190499"/>
                  </a:lnTo>
                  <a:lnTo>
                    <a:pt x="3987467" y="253999"/>
                  </a:lnTo>
                  <a:lnTo>
                    <a:pt x="3942744" y="253999"/>
                  </a:lnTo>
                  <a:lnTo>
                    <a:pt x="3809551" y="292099"/>
                  </a:lnTo>
                  <a:lnTo>
                    <a:pt x="3765484" y="317499"/>
                  </a:lnTo>
                  <a:lnTo>
                    <a:pt x="3504707" y="393699"/>
                  </a:lnTo>
                  <a:lnTo>
                    <a:pt x="3461866" y="419099"/>
                  </a:lnTo>
                  <a:lnTo>
                    <a:pt x="3376737" y="444499"/>
                  </a:lnTo>
                  <a:lnTo>
                    <a:pt x="3334453" y="469899"/>
                  </a:lnTo>
                  <a:lnTo>
                    <a:pt x="3250453" y="495299"/>
                  </a:lnTo>
                  <a:lnTo>
                    <a:pt x="3208743" y="520699"/>
                  </a:lnTo>
                  <a:lnTo>
                    <a:pt x="3167228" y="533399"/>
                  </a:lnTo>
                  <a:lnTo>
                    <a:pt x="3125910" y="558799"/>
                  </a:lnTo>
                  <a:lnTo>
                    <a:pt x="3084792" y="571499"/>
                  </a:lnTo>
                  <a:lnTo>
                    <a:pt x="3043875" y="596899"/>
                  </a:lnTo>
                  <a:lnTo>
                    <a:pt x="3003162" y="609599"/>
                  </a:lnTo>
                  <a:lnTo>
                    <a:pt x="2922354" y="660399"/>
                  </a:lnTo>
                  <a:lnTo>
                    <a:pt x="2882264" y="673099"/>
                  </a:lnTo>
                  <a:lnTo>
                    <a:pt x="2763270" y="749299"/>
                  </a:lnTo>
                  <a:lnTo>
                    <a:pt x="2724038" y="761999"/>
                  </a:lnTo>
                  <a:lnTo>
                    <a:pt x="2531215" y="888999"/>
                  </a:lnTo>
                  <a:lnTo>
                    <a:pt x="2493332" y="901699"/>
                  </a:lnTo>
                  <a:lnTo>
                    <a:pt x="2455681" y="927099"/>
                  </a:lnTo>
                  <a:lnTo>
                    <a:pt x="2307435" y="1028699"/>
                  </a:lnTo>
                  <a:lnTo>
                    <a:pt x="2270974" y="1066799"/>
                  </a:lnTo>
                  <a:lnTo>
                    <a:pt x="2234757" y="1092199"/>
                  </a:lnTo>
                  <a:lnTo>
                    <a:pt x="2092368" y="1193799"/>
                  </a:lnTo>
                  <a:lnTo>
                    <a:pt x="2057402" y="1231899"/>
                  </a:lnTo>
                  <a:lnTo>
                    <a:pt x="1954047" y="1308099"/>
                  </a:lnTo>
                  <a:lnTo>
                    <a:pt x="1920117" y="1346199"/>
                  </a:lnTo>
                  <a:lnTo>
                    <a:pt x="1853052" y="1396999"/>
                  </a:lnTo>
                  <a:lnTo>
                    <a:pt x="1819922" y="1435099"/>
                  </a:lnTo>
                  <a:lnTo>
                    <a:pt x="1787061" y="1460499"/>
                  </a:lnTo>
                  <a:lnTo>
                    <a:pt x="1754473" y="1498599"/>
                  </a:lnTo>
                  <a:lnTo>
                    <a:pt x="1722160" y="1523999"/>
                  </a:lnTo>
                  <a:lnTo>
                    <a:pt x="1690123" y="1562099"/>
                  </a:lnTo>
                  <a:lnTo>
                    <a:pt x="1658364" y="1587499"/>
                  </a:lnTo>
                  <a:lnTo>
                    <a:pt x="1626886" y="1625599"/>
                  </a:lnTo>
                  <a:lnTo>
                    <a:pt x="1595691" y="1650999"/>
                  </a:lnTo>
                  <a:lnTo>
                    <a:pt x="1564780" y="1689099"/>
                  </a:lnTo>
                  <a:lnTo>
                    <a:pt x="1534156" y="1714499"/>
                  </a:lnTo>
                  <a:lnTo>
                    <a:pt x="1503820" y="1752599"/>
                  </a:lnTo>
                  <a:lnTo>
                    <a:pt x="1473775" y="1790699"/>
                  </a:lnTo>
                  <a:lnTo>
                    <a:pt x="1444023" y="1816099"/>
                  </a:lnTo>
                  <a:lnTo>
                    <a:pt x="1414565" y="1854199"/>
                  </a:lnTo>
                  <a:lnTo>
                    <a:pt x="1385404" y="1892299"/>
                  </a:lnTo>
                  <a:lnTo>
                    <a:pt x="1356542" y="1917699"/>
                  </a:lnTo>
                  <a:lnTo>
                    <a:pt x="1327981" y="1955799"/>
                  </a:lnTo>
                  <a:lnTo>
                    <a:pt x="1299722" y="1993899"/>
                  </a:lnTo>
                  <a:lnTo>
                    <a:pt x="1271768" y="2031999"/>
                  </a:lnTo>
                  <a:lnTo>
                    <a:pt x="1244122" y="2057399"/>
                  </a:lnTo>
                  <a:lnTo>
                    <a:pt x="1216784" y="2095499"/>
                  </a:lnTo>
                  <a:lnTo>
                    <a:pt x="1189757" y="2133599"/>
                  </a:lnTo>
                  <a:lnTo>
                    <a:pt x="1163043" y="2171699"/>
                  </a:lnTo>
                  <a:lnTo>
                    <a:pt x="1136644" y="2209799"/>
                  </a:lnTo>
                  <a:lnTo>
                    <a:pt x="1110561" y="2247899"/>
                  </a:lnTo>
                  <a:lnTo>
                    <a:pt x="1084798" y="2273299"/>
                  </a:lnTo>
                  <a:lnTo>
                    <a:pt x="1059356" y="2311399"/>
                  </a:lnTo>
                  <a:lnTo>
                    <a:pt x="1034237" y="2349499"/>
                  </a:lnTo>
                  <a:lnTo>
                    <a:pt x="1009443" y="2387599"/>
                  </a:lnTo>
                  <a:lnTo>
                    <a:pt x="984977" y="2425699"/>
                  </a:lnTo>
                  <a:lnTo>
                    <a:pt x="960839" y="2463799"/>
                  </a:lnTo>
                  <a:lnTo>
                    <a:pt x="937033" y="2501899"/>
                  </a:lnTo>
                  <a:lnTo>
                    <a:pt x="913560" y="2539999"/>
                  </a:lnTo>
                  <a:lnTo>
                    <a:pt x="890422" y="2578099"/>
                  </a:lnTo>
                  <a:lnTo>
                    <a:pt x="867621" y="2616199"/>
                  </a:lnTo>
                  <a:lnTo>
                    <a:pt x="845160" y="2666999"/>
                  </a:lnTo>
                  <a:lnTo>
                    <a:pt x="823039" y="2705099"/>
                  </a:lnTo>
                  <a:lnTo>
                    <a:pt x="801263" y="2743199"/>
                  </a:lnTo>
                  <a:lnTo>
                    <a:pt x="779831" y="2781299"/>
                  </a:lnTo>
                  <a:lnTo>
                    <a:pt x="758747" y="2819399"/>
                  </a:lnTo>
                  <a:lnTo>
                    <a:pt x="738013" y="2857499"/>
                  </a:lnTo>
                  <a:lnTo>
                    <a:pt x="717630" y="2895599"/>
                  </a:lnTo>
                  <a:lnTo>
                    <a:pt x="697600" y="2946399"/>
                  </a:lnTo>
                  <a:lnTo>
                    <a:pt x="677926" y="2984499"/>
                  </a:lnTo>
                  <a:lnTo>
                    <a:pt x="658609" y="3022599"/>
                  </a:lnTo>
                  <a:lnTo>
                    <a:pt x="639652" y="3060699"/>
                  </a:lnTo>
                  <a:lnTo>
                    <a:pt x="621057" y="3111499"/>
                  </a:lnTo>
                  <a:lnTo>
                    <a:pt x="602825" y="3149599"/>
                  </a:lnTo>
                  <a:lnTo>
                    <a:pt x="584959" y="3187699"/>
                  </a:lnTo>
                  <a:lnTo>
                    <a:pt x="567460" y="3238499"/>
                  </a:lnTo>
                  <a:lnTo>
                    <a:pt x="550331" y="3276599"/>
                  </a:lnTo>
                  <a:lnTo>
                    <a:pt x="533574" y="3314699"/>
                  </a:lnTo>
                  <a:lnTo>
                    <a:pt x="517190" y="3365499"/>
                  </a:lnTo>
                  <a:lnTo>
                    <a:pt x="501183" y="3403599"/>
                  </a:lnTo>
                  <a:lnTo>
                    <a:pt x="485553" y="3441699"/>
                  </a:lnTo>
                  <a:lnTo>
                    <a:pt x="470303" y="3492499"/>
                  </a:lnTo>
                  <a:lnTo>
                    <a:pt x="455435" y="3530599"/>
                  </a:lnTo>
                  <a:lnTo>
                    <a:pt x="440950" y="3581399"/>
                  </a:lnTo>
                  <a:lnTo>
                    <a:pt x="426852" y="3619499"/>
                  </a:lnTo>
                  <a:lnTo>
                    <a:pt x="413141" y="3657599"/>
                  </a:lnTo>
                  <a:lnTo>
                    <a:pt x="399821" y="3708399"/>
                  </a:lnTo>
                  <a:lnTo>
                    <a:pt x="386892" y="3746499"/>
                  </a:lnTo>
                  <a:lnTo>
                    <a:pt x="374357" y="3797299"/>
                  </a:lnTo>
                  <a:lnTo>
                    <a:pt x="362219" y="3835399"/>
                  </a:lnTo>
                  <a:lnTo>
                    <a:pt x="350478" y="3886199"/>
                  </a:lnTo>
                  <a:lnTo>
                    <a:pt x="339138" y="3924299"/>
                  </a:lnTo>
                  <a:lnTo>
                    <a:pt x="328199" y="3975099"/>
                  </a:lnTo>
                  <a:lnTo>
                    <a:pt x="317665" y="4025899"/>
                  </a:lnTo>
                  <a:lnTo>
                    <a:pt x="307537" y="4063999"/>
                  </a:lnTo>
                  <a:lnTo>
                    <a:pt x="297817" y="4114799"/>
                  </a:lnTo>
                  <a:lnTo>
                    <a:pt x="288508" y="4152899"/>
                  </a:lnTo>
                  <a:lnTo>
                    <a:pt x="279610" y="4203699"/>
                  </a:lnTo>
                  <a:lnTo>
                    <a:pt x="271127" y="4254499"/>
                  </a:lnTo>
                  <a:lnTo>
                    <a:pt x="263060" y="4292599"/>
                  </a:lnTo>
                  <a:lnTo>
                    <a:pt x="255412" y="4343399"/>
                  </a:lnTo>
                  <a:lnTo>
                    <a:pt x="248183" y="4381499"/>
                  </a:lnTo>
                  <a:lnTo>
                    <a:pt x="241378" y="4432299"/>
                  </a:lnTo>
                  <a:lnTo>
                    <a:pt x="234996" y="4483099"/>
                  </a:lnTo>
                  <a:lnTo>
                    <a:pt x="229041" y="4521199"/>
                  </a:lnTo>
                  <a:lnTo>
                    <a:pt x="223515" y="4571999"/>
                  </a:lnTo>
                  <a:lnTo>
                    <a:pt x="218419" y="4622799"/>
                  </a:lnTo>
                  <a:lnTo>
                    <a:pt x="213755" y="4673599"/>
                  </a:lnTo>
                  <a:lnTo>
                    <a:pt x="209526" y="4711699"/>
                  </a:lnTo>
                  <a:lnTo>
                    <a:pt x="205733" y="4762499"/>
                  </a:lnTo>
                  <a:lnTo>
                    <a:pt x="202380" y="4813299"/>
                  </a:lnTo>
                  <a:lnTo>
                    <a:pt x="199466" y="4864099"/>
                  </a:lnTo>
                  <a:lnTo>
                    <a:pt x="196996" y="4902199"/>
                  </a:lnTo>
                  <a:lnTo>
                    <a:pt x="194970" y="4952999"/>
                  </a:lnTo>
                  <a:lnTo>
                    <a:pt x="193390" y="5003799"/>
                  </a:lnTo>
                  <a:lnTo>
                    <a:pt x="192260" y="5054599"/>
                  </a:lnTo>
                  <a:lnTo>
                    <a:pt x="191580" y="5092699"/>
                  </a:lnTo>
                  <a:lnTo>
                    <a:pt x="191353" y="5143499"/>
                  </a:lnTo>
                  <a:lnTo>
                    <a:pt x="191580" y="5194299"/>
                  </a:lnTo>
                  <a:lnTo>
                    <a:pt x="192260" y="5245099"/>
                  </a:lnTo>
                  <a:lnTo>
                    <a:pt x="193390" y="5295899"/>
                  </a:lnTo>
                  <a:lnTo>
                    <a:pt x="194970" y="5333999"/>
                  </a:lnTo>
                  <a:lnTo>
                    <a:pt x="196996" y="5384799"/>
                  </a:lnTo>
                  <a:lnTo>
                    <a:pt x="199466" y="5435599"/>
                  </a:lnTo>
                  <a:lnTo>
                    <a:pt x="202380" y="5486399"/>
                  </a:lnTo>
                  <a:lnTo>
                    <a:pt x="205733" y="5524499"/>
                  </a:lnTo>
                  <a:lnTo>
                    <a:pt x="209526" y="5575299"/>
                  </a:lnTo>
                  <a:lnTo>
                    <a:pt x="213755" y="5626099"/>
                  </a:lnTo>
                  <a:lnTo>
                    <a:pt x="218419" y="5676899"/>
                  </a:lnTo>
                  <a:lnTo>
                    <a:pt x="223515" y="5714999"/>
                  </a:lnTo>
                  <a:lnTo>
                    <a:pt x="229041" y="5765799"/>
                  </a:lnTo>
                  <a:lnTo>
                    <a:pt x="234996" y="5816599"/>
                  </a:lnTo>
                  <a:lnTo>
                    <a:pt x="241378" y="5854699"/>
                  </a:lnTo>
                  <a:lnTo>
                    <a:pt x="248183" y="5905499"/>
                  </a:lnTo>
                  <a:lnTo>
                    <a:pt x="255412" y="5956299"/>
                  </a:lnTo>
                  <a:lnTo>
                    <a:pt x="263060" y="5994399"/>
                  </a:lnTo>
                  <a:lnTo>
                    <a:pt x="271127" y="6045199"/>
                  </a:lnTo>
                  <a:lnTo>
                    <a:pt x="279610" y="6095999"/>
                  </a:lnTo>
                  <a:lnTo>
                    <a:pt x="288508" y="6134099"/>
                  </a:lnTo>
                  <a:lnTo>
                    <a:pt x="297817" y="6184899"/>
                  </a:lnTo>
                  <a:lnTo>
                    <a:pt x="307537" y="6222999"/>
                  </a:lnTo>
                  <a:lnTo>
                    <a:pt x="317665" y="6273799"/>
                  </a:lnTo>
                  <a:lnTo>
                    <a:pt x="328199" y="6311899"/>
                  </a:lnTo>
                  <a:lnTo>
                    <a:pt x="339138" y="6362699"/>
                  </a:lnTo>
                  <a:lnTo>
                    <a:pt x="350478" y="6413499"/>
                  </a:lnTo>
                  <a:lnTo>
                    <a:pt x="362219" y="6451599"/>
                  </a:lnTo>
                  <a:lnTo>
                    <a:pt x="374357" y="6502399"/>
                  </a:lnTo>
                  <a:lnTo>
                    <a:pt x="386892" y="6540499"/>
                  </a:lnTo>
                  <a:lnTo>
                    <a:pt x="399821" y="6591299"/>
                  </a:lnTo>
                  <a:lnTo>
                    <a:pt x="413141" y="6629399"/>
                  </a:lnTo>
                  <a:lnTo>
                    <a:pt x="426852" y="6667499"/>
                  </a:lnTo>
                  <a:lnTo>
                    <a:pt x="440950" y="6718299"/>
                  </a:lnTo>
                  <a:lnTo>
                    <a:pt x="455435" y="6756399"/>
                  </a:lnTo>
                  <a:lnTo>
                    <a:pt x="470303" y="6807199"/>
                  </a:lnTo>
                  <a:lnTo>
                    <a:pt x="485553" y="6845299"/>
                  </a:lnTo>
                  <a:lnTo>
                    <a:pt x="501183" y="6896099"/>
                  </a:lnTo>
                  <a:lnTo>
                    <a:pt x="517190" y="6934199"/>
                  </a:lnTo>
                  <a:lnTo>
                    <a:pt x="533574" y="6972299"/>
                  </a:lnTo>
                  <a:lnTo>
                    <a:pt x="550331" y="7023099"/>
                  </a:lnTo>
                  <a:lnTo>
                    <a:pt x="567460" y="7061199"/>
                  </a:lnTo>
                  <a:lnTo>
                    <a:pt x="584959" y="7099299"/>
                  </a:lnTo>
                  <a:lnTo>
                    <a:pt x="602825" y="7150099"/>
                  </a:lnTo>
                  <a:lnTo>
                    <a:pt x="621057" y="7188199"/>
                  </a:lnTo>
                  <a:lnTo>
                    <a:pt x="639652" y="7226299"/>
                  </a:lnTo>
                  <a:lnTo>
                    <a:pt x="658609" y="7264399"/>
                  </a:lnTo>
                  <a:lnTo>
                    <a:pt x="677926" y="7315199"/>
                  </a:lnTo>
                  <a:lnTo>
                    <a:pt x="697600" y="7353299"/>
                  </a:lnTo>
                  <a:lnTo>
                    <a:pt x="717630" y="7391399"/>
                  </a:lnTo>
                  <a:lnTo>
                    <a:pt x="738013" y="7429499"/>
                  </a:lnTo>
                  <a:lnTo>
                    <a:pt x="758747" y="7467599"/>
                  </a:lnTo>
                  <a:lnTo>
                    <a:pt x="779831" y="7518399"/>
                  </a:lnTo>
                  <a:lnTo>
                    <a:pt x="801263" y="7556499"/>
                  </a:lnTo>
                  <a:lnTo>
                    <a:pt x="823039" y="7594599"/>
                  </a:lnTo>
                  <a:lnTo>
                    <a:pt x="845160" y="7632699"/>
                  </a:lnTo>
                  <a:lnTo>
                    <a:pt x="867621" y="7670799"/>
                  </a:lnTo>
                  <a:lnTo>
                    <a:pt x="890422" y="7708899"/>
                  </a:lnTo>
                  <a:lnTo>
                    <a:pt x="913560" y="7746999"/>
                  </a:lnTo>
                  <a:lnTo>
                    <a:pt x="937033" y="7785099"/>
                  </a:lnTo>
                  <a:lnTo>
                    <a:pt x="960839" y="7823199"/>
                  </a:lnTo>
                  <a:lnTo>
                    <a:pt x="984977" y="7861299"/>
                  </a:lnTo>
                  <a:lnTo>
                    <a:pt x="1009443" y="7899399"/>
                  </a:lnTo>
                  <a:lnTo>
                    <a:pt x="1034237" y="7937499"/>
                  </a:lnTo>
                  <a:lnTo>
                    <a:pt x="1059356" y="7975599"/>
                  </a:lnTo>
                  <a:lnTo>
                    <a:pt x="1084798" y="8013699"/>
                  </a:lnTo>
                  <a:lnTo>
                    <a:pt x="1110561" y="8051799"/>
                  </a:lnTo>
                  <a:lnTo>
                    <a:pt x="1136644" y="8089899"/>
                  </a:lnTo>
                  <a:lnTo>
                    <a:pt x="1163043" y="8127999"/>
                  </a:lnTo>
                  <a:lnTo>
                    <a:pt x="1189757" y="8166099"/>
                  </a:lnTo>
                  <a:lnTo>
                    <a:pt x="1216784" y="8191499"/>
                  </a:lnTo>
                  <a:lnTo>
                    <a:pt x="1244122" y="8229599"/>
                  </a:lnTo>
                  <a:lnTo>
                    <a:pt x="1271768" y="8267699"/>
                  </a:lnTo>
                  <a:lnTo>
                    <a:pt x="1299722" y="8305799"/>
                  </a:lnTo>
                  <a:lnTo>
                    <a:pt x="1327981" y="8343899"/>
                  </a:lnTo>
                  <a:lnTo>
                    <a:pt x="1356542" y="8369299"/>
                  </a:lnTo>
                  <a:lnTo>
                    <a:pt x="1385404" y="8407399"/>
                  </a:lnTo>
                  <a:lnTo>
                    <a:pt x="1414565" y="8445499"/>
                  </a:lnTo>
                  <a:lnTo>
                    <a:pt x="1444023" y="8470899"/>
                  </a:lnTo>
                  <a:lnTo>
                    <a:pt x="1473775" y="8508999"/>
                  </a:lnTo>
                  <a:lnTo>
                    <a:pt x="1503820" y="8547099"/>
                  </a:lnTo>
                  <a:lnTo>
                    <a:pt x="1534156" y="8572499"/>
                  </a:lnTo>
                  <a:lnTo>
                    <a:pt x="1564780" y="8610599"/>
                  </a:lnTo>
                  <a:lnTo>
                    <a:pt x="1595691" y="8635999"/>
                  </a:lnTo>
                  <a:lnTo>
                    <a:pt x="1626886" y="8674099"/>
                  </a:lnTo>
                  <a:lnTo>
                    <a:pt x="1658364" y="8699499"/>
                  </a:lnTo>
                  <a:lnTo>
                    <a:pt x="1690123" y="8737599"/>
                  </a:lnTo>
                  <a:lnTo>
                    <a:pt x="1722160" y="8762999"/>
                  </a:lnTo>
                  <a:lnTo>
                    <a:pt x="1754473" y="8801099"/>
                  </a:lnTo>
                  <a:lnTo>
                    <a:pt x="1787061" y="8826499"/>
                  </a:lnTo>
                  <a:lnTo>
                    <a:pt x="1819922" y="8864599"/>
                  </a:lnTo>
                  <a:lnTo>
                    <a:pt x="1886452" y="8915399"/>
                  </a:lnTo>
                  <a:lnTo>
                    <a:pt x="1920117" y="8953499"/>
                  </a:lnTo>
                  <a:lnTo>
                    <a:pt x="1988239" y="9004299"/>
                  </a:lnTo>
                  <a:lnTo>
                    <a:pt x="2022691" y="9042399"/>
                  </a:lnTo>
                  <a:lnTo>
                    <a:pt x="2127589" y="9118599"/>
                  </a:lnTo>
                  <a:lnTo>
                    <a:pt x="2163062" y="9156699"/>
                  </a:lnTo>
                  <a:lnTo>
                    <a:pt x="2198785" y="9182099"/>
                  </a:lnTo>
                  <a:lnTo>
                    <a:pt x="2344139" y="9283699"/>
                  </a:lnTo>
                  <a:lnTo>
                    <a:pt x="2493332" y="9385299"/>
                  </a:lnTo>
                  <a:lnTo>
                    <a:pt x="2646236" y="9486899"/>
                  </a:lnTo>
                  <a:lnTo>
                    <a:pt x="2685026" y="9499599"/>
                  </a:lnTo>
                  <a:lnTo>
                    <a:pt x="2802720" y="9575799"/>
                  </a:lnTo>
                  <a:lnTo>
                    <a:pt x="2842385" y="9588499"/>
                  </a:lnTo>
                  <a:lnTo>
                    <a:pt x="2922354" y="9639299"/>
                  </a:lnTo>
                  <a:lnTo>
                    <a:pt x="2962654" y="9651999"/>
                  </a:lnTo>
                  <a:lnTo>
                    <a:pt x="3043875" y="9702799"/>
                  </a:lnTo>
                  <a:lnTo>
                    <a:pt x="3084792" y="9715499"/>
                  </a:lnTo>
                  <a:lnTo>
                    <a:pt x="3125910" y="9740899"/>
                  </a:lnTo>
                  <a:lnTo>
                    <a:pt x="3167228" y="9753599"/>
                  </a:lnTo>
                  <a:lnTo>
                    <a:pt x="3208743" y="9778999"/>
                  </a:lnTo>
                  <a:lnTo>
                    <a:pt x="3292357" y="9804399"/>
                  </a:lnTo>
                  <a:lnTo>
                    <a:pt x="3334453" y="9829799"/>
                  </a:lnTo>
                  <a:lnTo>
                    <a:pt x="3419209" y="9855199"/>
                  </a:lnTo>
                  <a:lnTo>
                    <a:pt x="3461866" y="9880599"/>
                  </a:lnTo>
                  <a:lnTo>
                    <a:pt x="3590929" y="9918699"/>
                  </a:lnTo>
                  <a:lnTo>
                    <a:pt x="3634307" y="9944099"/>
                  </a:lnTo>
                  <a:lnTo>
                    <a:pt x="4077386" y="10071099"/>
                  </a:lnTo>
                  <a:lnTo>
                    <a:pt x="4122580" y="10071099"/>
                  </a:lnTo>
                  <a:lnTo>
                    <a:pt x="4259068" y="10109199"/>
                  </a:lnTo>
                  <a:lnTo>
                    <a:pt x="4304861" y="10109199"/>
                  </a:lnTo>
                  <a:lnTo>
                    <a:pt x="4396878" y="10134599"/>
                  </a:lnTo>
                  <a:lnTo>
                    <a:pt x="4443098" y="10134599"/>
                  </a:lnTo>
                  <a:lnTo>
                    <a:pt x="4489458" y="10147299"/>
                  </a:lnTo>
                  <a:lnTo>
                    <a:pt x="4535953" y="10147299"/>
                  </a:lnTo>
                  <a:lnTo>
                    <a:pt x="4582584" y="10159999"/>
                  </a:lnTo>
                  <a:lnTo>
                    <a:pt x="4629347" y="10159999"/>
                  </a:lnTo>
                  <a:lnTo>
                    <a:pt x="4676241" y="10172699"/>
                  </a:lnTo>
                  <a:lnTo>
                    <a:pt x="4723263" y="10172699"/>
                  </a:lnTo>
                  <a:lnTo>
                    <a:pt x="4770412" y="10185399"/>
                  </a:lnTo>
                  <a:lnTo>
                    <a:pt x="4865081" y="10185399"/>
                  </a:lnTo>
                  <a:lnTo>
                    <a:pt x="4912597" y="10198099"/>
                  </a:lnTo>
                  <a:lnTo>
                    <a:pt x="6694036" y="10198099"/>
                  </a:lnTo>
                  <a:lnTo>
                    <a:pt x="6604802" y="10223499"/>
                  </a:lnTo>
                  <a:close/>
                </a:path>
                <a:path w="7866380" h="10274300">
                  <a:moveTo>
                    <a:pt x="7866248" y="825499"/>
                  </a:moveTo>
                  <a:lnTo>
                    <a:pt x="7772787" y="761999"/>
                  </a:lnTo>
                  <a:lnTo>
                    <a:pt x="7733555" y="749299"/>
                  </a:lnTo>
                  <a:lnTo>
                    <a:pt x="7614560" y="673099"/>
                  </a:lnTo>
                  <a:lnTo>
                    <a:pt x="7574469" y="660399"/>
                  </a:lnTo>
                  <a:lnTo>
                    <a:pt x="7493660" y="609599"/>
                  </a:lnTo>
                  <a:lnTo>
                    <a:pt x="7452946" y="596899"/>
                  </a:lnTo>
                  <a:lnTo>
                    <a:pt x="7412029" y="571499"/>
                  </a:lnTo>
                  <a:lnTo>
                    <a:pt x="7370911" y="558799"/>
                  </a:lnTo>
                  <a:lnTo>
                    <a:pt x="7329593" y="533399"/>
                  </a:lnTo>
                  <a:lnTo>
                    <a:pt x="7288077" y="520699"/>
                  </a:lnTo>
                  <a:lnTo>
                    <a:pt x="7246366" y="495299"/>
                  </a:lnTo>
                  <a:lnTo>
                    <a:pt x="7162367" y="469899"/>
                  </a:lnTo>
                  <a:lnTo>
                    <a:pt x="7120082" y="444499"/>
                  </a:lnTo>
                  <a:lnTo>
                    <a:pt x="7034952" y="419099"/>
                  </a:lnTo>
                  <a:lnTo>
                    <a:pt x="6992112" y="393699"/>
                  </a:lnTo>
                  <a:lnTo>
                    <a:pt x="6731333" y="317499"/>
                  </a:lnTo>
                  <a:lnTo>
                    <a:pt x="6687266" y="292099"/>
                  </a:lnTo>
                  <a:lnTo>
                    <a:pt x="6554073" y="253999"/>
                  </a:lnTo>
                  <a:lnTo>
                    <a:pt x="6509350" y="253999"/>
                  </a:lnTo>
                  <a:lnTo>
                    <a:pt x="6283394" y="190499"/>
                  </a:lnTo>
                  <a:lnTo>
                    <a:pt x="6237749" y="190499"/>
                  </a:lnTo>
                  <a:lnTo>
                    <a:pt x="6146019" y="165099"/>
                  </a:lnTo>
                  <a:lnTo>
                    <a:pt x="6099940" y="165099"/>
                  </a:lnTo>
                  <a:lnTo>
                    <a:pt x="6053719" y="152399"/>
                  </a:lnTo>
                  <a:lnTo>
                    <a:pt x="6007360" y="152399"/>
                  </a:lnTo>
                  <a:lnTo>
                    <a:pt x="5914234" y="126999"/>
                  </a:lnTo>
                  <a:lnTo>
                    <a:pt x="5820578" y="126999"/>
                  </a:lnTo>
                  <a:lnTo>
                    <a:pt x="5773556" y="114299"/>
                  </a:lnTo>
                  <a:lnTo>
                    <a:pt x="5726407" y="114299"/>
                  </a:lnTo>
                  <a:lnTo>
                    <a:pt x="5679134" y="101599"/>
                  </a:lnTo>
                  <a:lnTo>
                    <a:pt x="5536589" y="101599"/>
                  </a:lnTo>
                  <a:lnTo>
                    <a:pt x="5488838" y="88899"/>
                  </a:lnTo>
                  <a:lnTo>
                    <a:pt x="6649498" y="88899"/>
                  </a:lnTo>
                  <a:lnTo>
                    <a:pt x="6957840" y="177799"/>
                  </a:lnTo>
                  <a:lnTo>
                    <a:pt x="7001219" y="203199"/>
                  </a:lnTo>
                  <a:lnTo>
                    <a:pt x="7130309" y="241299"/>
                  </a:lnTo>
                  <a:lnTo>
                    <a:pt x="7172984" y="266699"/>
                  </a:lnTo>
                  <a:lnTo>
                    <a:pt x="7257789" y="292099"/>
                  </a:lnTo>
                  <a:lnTo>
                    <a:pt x="7299916" y="317499"/>
                  </a:lnTo>
                  <a:lnTo>
                    <a:pt x="7341856" y="330199"/>
                  </a:lnTo>
                  <a:lnTo>
                    <a:pt x="7383607" y="355599"/>
                  </a:lnTo>
                  <a:lnTo>
                    <a:pt x="7425169" y="368299"/>
                  </a:lnTo>
                  <a:lnTo>
                    <a:pt x="7466538" y="393699"/>
                  </a:lnTo>
                  <a:lnTo>
                    <a:pt x="7507713" y="406399"/>
                  </a:lnTo>
                  <a:lnTo>
                    <a:pt x="7548693" y="431799"/>
                  </a:lnTo>
                  <a:lnTo>
                    <a:pt x="7589474" y="444499"/>
                  </a:lnTo>
                  <a:lnTo>
                    <a:pt x="7670435" y="495299"/>
                  </a:lnTo>
                  <a:lnTo>
                    <a:pt x="7710612" y="507999"/>
                  </a:lnTo>
                  <a:lnTo>
                    <a:pt x="7829900" y="584199"/>
                  </a:lnTo>
                  <a:lnTo>
                    <a:pt x="7866248" y="596899"/>
                  </a:lnTo>
                  <a:lnTo>
                    <a:pt x="7866248" y="825499"/>
                  </a:lnTo>
                  <a:close/>
                </a:path>
                <a:path w="7866380" h="10274300">
                  <a:moveTo>
                    <a:pt x="6694036" y="10198099"/>
                  </a:moveTo>
                  <a:lnTo>
                    <a:pt x="5584223" y="10198099"/>
                  </a:lnTo>
                  <a:lnTo>
                    <a:pt x="5631739" y="10185399"/>
                  </a:lnTo>
                  <a:lnTo>
                    <a:pt x="5726407" y="10185399"/>
                  </a:lnTo>
                  <a:lnTo>
                    <a:pt x="5773556" y="10172699"/>
                  </a:lnTo>
                  <a:lnTo>
                    <a:pt x="5820578" y="10172699"/>
                  </a:lnTo>
                  <a:lnTo>
                    <a:pt x="5867471" y="10159999"/>
                  </a:lnTo>
                  <a:lnTo>
                    <a:pt x="5914234" y="10159999"/>
                  </a:lnTo>
                  <a:lnTo>
                    <a:pt x="5960864" y="10147299"/>
                  </a:lnTo>
                  <a:lnTo>
                    <a:pt x="6007360" y="10147299"/>
                  </a:lnTo>
                  <a:lnTo>
                    <a:pt x="6053719" y="10134599"/>
                  </a:lnTo>
                  <a:lnTo>
                    <a:pt x="6099940" y="10134599"/>
                  </a:lnTo>
                  <a:lnTo>
                    <a:pt x="6191956" y="10109199"/>
                  </a:lnTo>
                  <a:lnTo>
                    <a:pt x="6237749" y="10109199"/>
                  </a:lnTo>
                  <a:lnTo>
                    <a:pt x="6374237" y="10071099"/>
                  </a:lnTo>
                  <a:lnTo>
                    <a:pt x="6419430" y="10071099"/>
                  </a:lnTo>
                  <a:lnTo>
                    <a:pt x="6862510" y="9944099"/>
                  </a:lnTo>
                  <a:lnTo>
                    <a:pt x="6905889" y="9918699"/>
                  </a:lnTo>
                  <a:lnTo>
                    <a:pt x="7034952" y="9880599"/>
                  </a:lnTo>
                  <a:lnTo>
                    <a:pt x="7077610" y="9855199"/>
                  </a:lnTo>
                  <a:lnTo>
                    <a:pt x="7162367" y="9829799"/>
                  </a:lnTo>
                  <a:lnTo>
                    <a:pt x="7204462" y="9804399"/>
                  </a:lnTo>
                  <a:lnTo>
                    <a:pt x="7288077" y="9778999"/>
                  </a:lnTo>
                  <a:lnTo>
                    <a:pt x="7329593" y="9753599"/>
                  </a:lnTo>
                  <a:lnTo>
                    <a:pt x="7370911" y="9740899"/>
                  </a:lnTo>
                  <a:lnTo>
                    <a:pt x="7412029" y="9715499"/>
                  </a:lnTo>
                  <a:lnTo>
                    <a:pt x="7452946" y="9702799"/>
                  </a:lnTo>
                  <a:lnTo>
                    <a:pt x="7534168" y="9651999"/>
                  </a:lnTo>
                  <a:lnTo>
                    <a:pt x="7574469" y="9639299"/>
                  </a:lnTo>
                  <a:lnTo>
                    <a:pt x="7654439" y="9588499"/>
                  </a:lnTo>
                  <a:lnTo>
                    <a:pt x="7694105" y="9575799"/>
                  </a:lnTo>
                  <a:lnTo>
                    <a:pt x="7811799" y="9499599"/>
                  </a:lnTo>
                  <a:lnTo>
                    <a:pt x="7850590" y="9486899"/>
                  </a:lnTo>
                  <a:lnTo>
                    <a:pt x="7866248" y="9474199"/>
                  </a:lnTo>
                  <a:lnTo>
                    <a:pt x="7866248" y="9690099"/>
                  </a:lnTo>
                  <a:lnTo>
                    <a:pt x="7790346" y="9740899"/>
                  </a:lnTo>
                  <a:lnTo>
                    <a:pt x="7750582" y="9753599"/>
                  </a:lnTo>
                  <a:lnTo>
                    <a:pt x="7670435" y="9804399"/>
                  </a:lnTo>
                  <a:lnTo>
                    <a:pt x="7630055" y="9817099"/>
                  </a:lnTo>
                  <a:lnTo>
                    <a:pt x="7548693" y="9867899"/>
                  </a:lnTo>
                  <a:lnTo>
                    <a:pt x="7507713" y="9880599"/>
                  </a:lnTo>
                  <a:lnTo>
                    <a:pt x="7466538" y="9905999"/>
                  </a:lnTo>
                  <a:lnTo>
                    <a:pt x="7425169" y="9918699"/>
                  </a:lnTo>
                  <a:lnTo>
                    <a:pt x="7383607" y="9944099"/>
                  </a:lnTo>
                  <a:lnTo>
                    <a:pt x="7341856" y="9956799"/>
                  </a:lnTo>
                  <a:lnTo>
                    <a:pt x="7299916" y="9982199"/>
                  </a:lnTo>
                  <a:lnTo>
                    <a:pt x="7215478" y="10007599"/>
                  </a:lnTo>
                  <a:lnTo>
                    <a:pt x="7172984" y="10032999"/>
                  </a:lnTo>
                  <a:lnTo>
                    <a:pt x="7087456" y="10058399"/>
                  </a:lnTo>
                  <a:lnTo>
                    <a:pt x="7044425" y="10083799"/>
                  </a:lnTo>
                  <a:lnTo>
                    <a:pt x="6782631" y="10159999"/>
                  </a:lnTo>
                  <a:lnTo>
                    <a:pt x="6738414" y="10185399"/>
                  </a:lnTo>
                  <a:lnTo>
                    <a:pt x="6694036" y="10198099"/>
                  </a:lnTo>
                  <a:close/>
                </a:path>
                <a:path w="7866380" h="10274300">
                  <a:moveTo>
                    <a:pt x="6361540" y="10274299"/>
                  </a:moveTo>
                  <a:lnTo>
                    <a:pt x="4135293" y="10274299"/>
                  </a:lnTo>
                  <a:lnTo>
                    <a:pt x="3936884" y="10223499"/>
                  </a:lnTo>
                  <a:lnTo>
                    <a:pt x="6559950" y="10223499"/>
                  </a:lnTo>
                  <a:lnTo>
                    <a:pt x="6361540" y="10274299"/>
                  </a:lnTo>
                  <a:close/>
                </a:path>
              </a:pathLst>
            </a:custGeom>
            <a:solidFill>
              <a:srgbClr val="5C6FC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79139" y="2345559"/>
            <a:ext cx="9227185" cy="4225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15799"/>
              </a:lnSpc>
              <a:spcBef>
                <a:spcPts val="100"/>
              </a:spcBef>
            </a:pPr>
            <a:r>
              <a:rPr dirty="0" sz="3400" spc="-55">
                <a:latin typeface="Verdana"/>
                <a:cs typeface="Verdana"/>
              </a:rPr>
              <a:t>A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app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for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our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55">
                <a:latin typeface="Verdana"/>
                <a:cs typeface="Verdana"/>
              </a:rPr>
              <a:t>senior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45">
                <a:latin typeface="Verdana"/>
                <a:cs typeface="Verdana"/>
              </a:rPr>
              <a:t>citizen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to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provide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20">
                <a:latin typeface="Verdana"/>
                <a:cs typeface="Verdana"/>
              </a:rPr>
              <a:t>them </a:t>
            </a:r>
            <a:r>
              <a:rPr dirty="0" sz="3400" spc="-50">
                <a:latin typeface="Verdana"/>
                <a:cs typeface="Verdana"/>
              </a:rPr>
              <a:t>health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110">
                <a:latin typeface="Verdana"/>
                <a:cs typeface="Verdana"/>
              </a:rPr>
              <a:t>tracking,exercise</a:t>
            </a:r>
            <a:r>
              <a:rPr dirty="0" sz="3400" spc="-305">
                <a:latin typeface="Verdana"/>
                <a:cs typeface="Verdana"/>
              </a:rPr>
              <a:t> </a:t>
            </a:r>
            <a:r>
              <a:rPr dirty="0" sz="3400" spc="-60">
                <a:latin typeface="Verdana"/>
                <a:cs typeface="Verdana"/>
              </a:rPr>
              <a:t>and</a:t>
            </a:r>
            <a:r>
              <a:rPr dirty="0" sz="3400" spc="-305">
                <a:latin typeface="Verdana"/>
                <a:cs typeface="Verdana"/>
              </a:rPr>
              <a:t> </a:t>
            </a:r>
            <a:r>
              <a:rPr dirty="0" sz="3400" spc="-50">
                <a:latin typeface="Verdana"/>
                <a:cs typeface="Verdana"/>
              </a:rPr>
              <a:t>health</a:t>
            </a:r>
            <a:r>
              <a:rPr dirty="0" sz="3400" spc="-30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tips</a:t>
            </a:r>
            <a:r>
              <a:rPr dirty="0" sz="3400" spc="-305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and </a:t>
            </a:r>
            <a:r>
              <a:rPr dirty="0" sz="3400" spc="-50">
                <a:latin typeface="Verdana"/>
                <a:cs typeface="Verdana"/>
              </a:rPr>
              <a:t>medicine</a:t>
            </a:r>
            <a:r>
              <a:rPr dirty="0" sz="3400" spc="-290">
                <a:latin typeface="Verdana"/>
                <a:cs typeface="Verdana"/>
              </a:rPr>
              <a:t> </a:t>
            </a:r>
            <a:r>
              <a:rPr dirty="0" sz="3400" spc="-65">
                <a:latin typeface="Verdana"/>
                <a:cs typeface="Verdana"/>
              </a:rPr>
              <a:t>reminders.Provide</a:t>
            </a:r>
            <a:r>
              <a:rPr dirty="0" sz="3400" spc="-290">
                <a:latin typeface="Verdana"/>
                <a:cs typeface="Verdana"/>
              </a:rPr>
              <a:t> </a:t>
            </a:r>
            <a:r>
              <a:rPr dirty="0" sz="3400" spc="-80">
                <a:latin typeface="Verdana"/>
                <a:cs typeface="Verdana"/>
              </a:rPr>
              <a:t>them</a:t>
            </a:r>
            <a:r>
              <a:rPr dirty="0" sz="3400" spc="-29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simple </a:t>
            </a:r>
            <a:r>
              <a:rPr dirty="0" sz="3400" spc="-85">
                <a:latin typeface="Verdana"/>
                <a:cs typeface="Verdana"/>
              </a:rPr>
              <a:t>navigation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60">
                <a:latin typeface="Verdana"/>
                <a:cs typeface="Verdana"/>
              </a:rPr>
              <a:t>and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105">
                <a:latin typeface="Verdana"/>
                <a:cs typeface="Verdana"/>
              </a:rPr>
              <a:t>large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fonts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to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clear </a:t>
            </a:r>
            <a:r>
              <a:rPr dirty="0" sz="3400" spc="-75">
                <a:latin typeface="Verdana"/>
                <a:cs typeface="Verdana"/>
              </a:rPr>
              <a:t>visiblity.Give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80">
                <a:latin typeface="Verdana"/>
                <a:cs typeface="Verdana"/>
              </a:rPr>
              <a:t>them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70">
                <a:latin typeface="Verdana"/>
                <a:cs typeface="Verdana"/>
              </a:rPr>
              <a:t>real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20">
                <a:latin typeface="Verdana"/>
                <a:cs typeface="Verdana"/>
              </a:rPr>
              <a:t>world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55">
                <a:latin typeface="Verdana"/>
                <a:cs typeface="Verdana"/>
              </a:rPr>
              <a:t>senior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on </a:t>
            </a:r>
            <a:r>
              <a:rPr dirty="0" sz="3400" spc="-50">
                <a:latin typeface="Verdana"/>
                <a:cs typeface="Verdana"/>
              </a:rPr>
              <a:t>screen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220">
                <a:latin typeface="Verdana"/>
                <a:cs typeface="Verdana"/>
              </a:rPr>
              <a:t>like: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75">
                <a:latin typeface="Verdana"/>
                <a:cs typeface="Verdana"/>
              </a:rPr>
              <a:t>never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30">
                <a:latin typeface="Verdana"/>
                <a:cs typeface="Verdana"/>
              </a:rPr>
              <a:t>forgot</a:t>
            </a:r>
            <a:r>
              <a:rPr dirty="0" sz="3400" spc="-325">
                <a:latin typeface="Verdana"/>
                <a:cs typeface="Verdana"/>
              </a:rPr>
              <a:t> </a:t>
            </a:r>
            <a:r>
              <a:rPr dirty="0" sz="3400" spc="-65">
                <a:latin typeface="Verdana"/>
                <a:cs typeface="Verdana"/>
              </a:rPr>
              <a:t>your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55">
                <a:latin typeface="Verdana"/>
                <a:cs typeface="Verdana"/>
              </a:rPr>
              <a:t>medicines</a:t>
            </a:r>
            <a:r>
              <a:rPr dirty="0" sz="3400" spc="-320">
                <a:latin typeface="Verdana"/>
                <a:cs typeface="Verdana"/>
              </a:rPr>
              <a:t> </a:t>
            </a:r>
            <a:r>
              <a:rPr dirty="0" sz="3400" spc="-25">
                <a:latin typeface="Verdana"/>
                <a:cs typeface="Verdana"/>
              </a:rPr>
              <a:t>and </a:t>
            </a:r>
            <a:r>
              <a:rPr dirty="0" sz="3400" spc="-30">
                <a:latin typeface="Verdana"/>
                <a:cs typeface="Verdana"/>
              </a:rPr>
              <a:t>other</a:t>
            </a:r>
            <a:r>
              <a:rPr dirty="0" sz="3400" spc="-315">
                <a:latin typeface="Verdana"/>
                <a:cs typeface="Verdana"/>
              </a:rPr>
              <a:t> </a:t>
            </a:r>
            <a:r>
              <a:rPr dirty="0" sz="3400" spc="-20">
                <a:latin typeface="Verdana"/>
                <a:cs typeface="Verdana"/>
              </a:rPr>
              <a:t>friendly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75">
                <a:latin typeface="Verdana"/>
                <a:cs typeface="Verdana"/>
              </a:rPr>
              <a:t>reminders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>
                <a:latin typeface="Verdana"/>
                <a:cs typeface="Verdana"/>
              </a:rPr>
              <a:t>to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85">
                <a:latin typeface="Verdana"/>
                <a:cs typeface="Verdana"/>
              </a:rPr>
              <a:t>track</a:t>
            </a:r>
            <a:r>
              <a:rPr dirty="0" sz="3400" spc="-310">
                <a:latin typeface="Verdana"/>
                <a:cs typeface="Verdana"/>
              </a:rPr>
              <a:t> </a:t>
            </a:r>
            <a:r>
              <a:rPr dirty="0" sz="3400" spc="-10">
                <a:latin typeface="Verdana"/>
                <a:cs typeface="Verdana"/>
              </a:rPr>
              <a:t>them.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2500" y="1213192"/>
            <a:ext cx="4128770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220" b="0">
                <a:latin typeface="Arial Black"/>
                <a:cs typeface="Arial Black"/>
              </a:rPr>
              <a:t>Introduction</a:t>
            </a:r>
            <a:endParaRPr sz="5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AE6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9609455" cy="10287000"/>
            <a:chOff x="0" y="0"/>
            <a:chExt cx="9609455" cy="10287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9609455" cy="10287000"/>
            </a:xfrm>
            <a:custGeom>
              <a:avLst/>
              <a:gdLst/>
              <a:ahLst/>
              <a:cxnLst/>
              <a:rect l="l" t="t" r="r" b="b"/>
              <a:pathLst>
                <a:path w="9609455" h="10287000">
                  <a:moveTo>
                    <a:pt x="0" y="806080"/>
                  </a:moveTo>
                  <a:lnTo>
                    <a:pt x="0" y="0"/>
                  </a:lnTo>
                  <a:lnTo>
                    <a:pt x="625376" y="0"/>
                  </a:lnTo>
                  <a:lnTo>
                    <a:pt x="0" y="806080"/>
                  </a:lnTo>
                  <a:close/>
                </a:path>
                <a:path w="9609455" h="10287000">
                  <a:moveTo>
                    <a:pt x="0" y="2408955"/>
                  </a:moveTo>
                  <a:lnTo>
                    <a:pt x="0" y="1675279"/>
                  </a:lnTo>
                  <a:lnTo>
                    <a:pt x="1368206" y="0"/>
                  </a:lnTo>
                  <a:lnTo>
                    <a:pt x="4508258" y="0"/>
                  </a:lnTo>
                  <a:lnTo>
                    <a:pt x="4816727" y="50179"/>
                  </a:lnTo>
                  <a:lnTo>
                    <a:pt x="1926448" y="50179"/>
                  </a:lnTo>
                  <a:lnTo>
                    <a:pt x="0" y="2408955"/>
                  </a:lnTo>
                  <a:close/>
                </a:path>
                <a:path w="9609455" h="10287000">
                  <a:moveTo>
                    <a:pt x="8069709" y="1651360"/>
                  </a:moveTo>
                  <a:lnTo>
                    <a:pt x="8024795" y="1643965"/>
                  </a:lnTo>
                  <a:lnTo>
                    <a:pt x="7984560" y="1622769"/>
                  </a:lnTo>
                  <a:lnTo>
                    <a:pt x="7197226" y="799982"/>
                  </a:lnTo>
                  <a:lnTo>
                    <a:pt x="7162397" y="736017"/>
                  </a:lnTo>
                  <a:lnTo>
                    <a:pt x="7158423" y="699746"/>
                  </a:lnTo>
                  <a:lnTo>
                    <a:pt x="7164060" y="663163"/>
                  </a:lnTo>
                  <a:lnTo>
                    <a:pt x="7358658" y="0"/>
                  </a:lnTo>
                  <a:lnTo>
                    <a:pt x="7595207" y="0"/>
                  </a:lnTo>
                  <a:lnTo>
                    <a:pt x="7395905" y="679277"/>
                  </a:lnTo>
                  <a:lnTo>
                    <a:pt x="8097572" y="1415045"/>
                  </a:lnTo>
                  <a:lnTo>
                    <a:pt x="9059930" y="1415045"/>
                  </a:lnTo>
                  <a:lnTo>
                    <a:pt x="8102770" y="1647409"/>
                  </a:lnTo>
                  <a:lnTo>
                    <a:pt x="8094607" y="1649123"/>
                  </a:lnTo>
                  <a:lnTo>
                    <a:pt x="8086356" y="1650359"/>
                  </a:lnTo>
                  <a:lnTo>
                    <a:pt x="8078047" y="1651108"/>
                  </a:lnTo>
                  <a:lnTo>
                    <a:pt x="8069709" y="1651360"/>
                  </a:lnTo>
                  <a:close/>
                </a:path>
                <a:path w="9609455" h="10287000">
                  <a:moveTo>
                    <a:pt x="9059930" y="1415045"/>
                  </a:moveTo>
                  <a:lnTo>
                    <a:pt x="8097572" y="1415045"/>
                  </a:lnTo>
                  <a:lnTo>
                    <a:pt x="9085561" y="1175195"/>
                  </a:lnTo>
                  <a:lnTo>
                    <a:pt x="9371884" y="199578"/>
                  </a:lnTo>
                  <a:lnTo>
                    <a:pt x="9181500" y="0"/>
                  </a:lnTo>
                  <a:lnTo>
                    <a:pt x="9495130" y="0"/>
                  </a:lnTo>
                  <a:lnTo>
                    <a:pt x="9570459" y="78977"/>
                  </a:lnTo>
                  <a:lnTo>
                    <a:pt x="9592251" y="108894"/>
                  </a:lnTo>
                  <a:lnTo>
                    <a:pt x="9605378" y="142942"/>
                  </a:lnTo>
                  <a:lnTo>
                    <a:pt x="9609363" y="179214"/>
                  </a:lnTo>
                  <a:lnTo>
                    <a:pt x="9603728" y="215797"/>
                  </a:lnTo>
                  <a:lnTo>
                    <a:pt x="9289439" y="1286855"/>
                  </a:lnTo>
                  <a:lnTo>
                    <a:pt x="9251478" y="1349066"/>
                  </a:lnTo>
                  <a:lnTo>
                    <a:pt x="9187552" y="1384063"/>
                  </a:lnTo>
                  <a:lnTo>
                    <a:pt x="9059930" y="1415045"/>
                  </a:lnTo>
                  <a:close/>
                </a:path>
                <a:path w="9609455" h="10287000">
                  <a:moveTo>
                    <a:pt x="5404087" y="7643548"/>
                  </a:moveTo>
                  <a:lnTo>
                    <a:pt x="4804852" y="7643548"/>
                  </a:lnTo>
                  <a:lnTo>
                    <a:pt x="7373344" y="4498782"/>
                  </a:lnTo>
                  <a:lnTo>
                    <a:pt x="5934027" y="702150"/>
                  </a:lnTo>
                  <a:lnTo>
                    <a:pt x="1926448" y="50179"/>
                  </a:lnTo>
                  <a:lnTo>
                    <a:pt x="4816727" y="50179"/>
                  </a:lnTo>
                  <a:lnTo>
                    <a:pt x="6082179" y="256032"/>
                  </a:lnTo>
                  <a:lnTo>
                    <a:pt x="6131388" y="267970"/>
                  </a:lnTo>
                  <a:lnTo>
                    <a:pt x="6177677" y="286935"/>
                  </a:lnTo>
                  <a:lnTo>
                    <a:pt x="6220368" y="312375"/>
                  </a:lnTo>
                  <a:lnTo>
                    <a:pt x="6258782" y="343742"/>
                  </a:lnTo>
                  <a:lnTo>
                    <a:pt x="6292242" y="380488"/>
                  </a:lnTo>
                  <a:lnTo>
                    <a:pt x="6320069" y="422061"/>
                  </a:lnTo>
                  <a:lnTo>
                    <a:pt x="6341585" y="467914"/>
                  </a:lnTo>
                  <a:lnTo>
                    <a:pt x="7833602" y="4404069"/>
                  </a:lnTo>
                  <a:lnTo>
                    <a:pt x="7847909" y="4452620"/>
                  </a:lnTo>
                  <a:lnTo>
                    <a:pt x="7854656" y="4502165"/>
                  </a:lnTo>
                  <a:lnTo>
                    <a:pt x="7853985" y="4551841"/>
                  </a:lnTo>
                  <a:lnTo>
                    <a:pt x="7846038" y="4600784"/>
                  </a:lnTo>
                  <a:lnTo>
                    <a:pt x="7830956" y="4648130"/>
                  </a:lnTo>
                  <a:lnTo>
                    <a:pt x="7808881" y="4693016"/>
                  </a:lnTo>
                  <a:lnTo>
                    <a:pt x="7779955" y="4734577"/>
                  </a:lnTo>
                  <a:lnTo>
                    <a:pt x="5404087" y="7643548"/>
                  </a:lnTo>
                  <a:close/>
                </a:path>
                <a:path w="9609455" h="10287000">
                  <a:moveTo>
                    <a:pt x="3901158" y="5863535"/>
                  </a:moveTo>
                  <a:lnTo>
                    <a:pt x="2008207" y="4957252"/>
                  </a:lnTo>
                  <a:lnTo>
                    <a:pt x="1754914" y="2942546"/>
                  </a:lnTo>
                  <a:lnTo>
                    <a:pt x="2203600" y="2352684"/>
                  </a:lnTo>
                  <a:lnTo>
                    <a:pt x="3843176" y="1244291"/>
                  </a:lnTo>
                  <a:lnTo>
                    <a:pt x="5736045" y="2150595"/>
                  </a:lnTo>
                  <a:lnTo>
                    <a:pt x="5989421" y="4165270"/>
                  </a:lnTo>
                  <a:lnTo>
                    <a:pt x="5540734" y="4755132"/>
                  </a:lnTo>
                  <a:lnTo>
                    <a:pt x="3901158" y="5863535"/>
                  </a:lnTo>
                  <a:close/>
                </a:path>
                <a:path w="9609455" h="10287000">
                  <a:moveTo>
                    <a:pt x="1521679" y="10286999"/>
                  </a:moveTo>
                  <a:lnTo>
                    <a:pt x="0" y="10286999"/>
                  </a:lnTo>
                  <a:lnTo>
                    <a:pt x="0" y="4888395"/>
                  </a:lnTo>
                  <a:lnTo>
                    <a:pt x="303122" y="5688050"/>
                  </a:lnTo>
                  <a:lnTo>
                    <a:pt x="969870" y="5688050"/>
                  </a:lnTo>
                  <a:lnTo>
                    <a:pt x="2089051" y="6944480"/>
                  </a:lnTo>
                  <a:lnTo>
                    <a:pt x="2200606" y="7219886"/>
                  </a:lnTo>
                  <a:lnTo>
                    <a:pt x="4804852" y="7643548"/>
                  </a:lnTo>
                  <a:lnTo>
                    <a:pt x="5404087" y="7643548"/>
                  </a:lnTo>
                  <a:lnTo>
                    <a:pt x="5338959" y="7723290"/>
                  </a:lnTo>
                  <a:lnTo>
                    <a:pt x="2404588" y="7723290"/>
                  </a:lnTo>
                  <a:lnTo>
                    <a:pt x="2771172" y="8627795"/>
                  </a:lnTo>
                  <a:lnTo>
                    <a:pt x="1521679" y="10286999"/>
                  </a:lnTo>
                  <a:close/>
                </a:path>
                <a:path w="9609455" h="10287000">
                  <a:moveTo>
                    <a:pt x="969870" y="5688050"/>
                  </a:moveTo>
                  <a:lnTo>
                    <a:pt x="303122" y="5688050"/>
                  </a:lnTo>
                  <a:lnTo>
                    <a:pt x="897080" y="5606333"/>
                  </a:lnTo>
                  <a:lnTo>
                    <a:pt x="969870" y="5688050"/>
                  </a:lnTo>
                  <a:close/>
                </a:path>
                <a:path w="9609455" h="10287000">
                  <a:moveTo>
                    <a:pt x="9301814" y="10286999"/>
                  </a:moveTo>
                  <a:lnTo>
                    <a:pt x="6225954" y="10286999"/>
                  </a:lnTo>
                  <a:lnTo>
                    <a:pt x="6017439" y="9631275"/>
                  </a:lnTo>
                  <a:lnTo>
                    <a:pt x="5805224" y="7968338"/>
                  </a:lnTo>
                  <a:lnTo>
                    <a:pt x="7195562" y="7068418"/>
                  </a:lnTo>
                  <a:lnTo>
                    <a:pt x="8952692" y="7321929"/>
                  </a:lnTo>
                  <a:lnTo>
                    <a:pt x="9319485" y="8475276"/>
                  </a:lnTo>
                  <a:lnTo>
                    <a:pt x="9531679" y="10138214"/>
                  </a:lnTo>
                  <a:lnTo>
                    <a:pt x="9301814" y="10286999"/>
                  </a:lnTo>
                  <a:close/>
                </a:path>
                <a:path w="9609455" h="10287000">
                  <a:moveTo>
                    <a:pt x="4857459" y="8117841"/>
                  </a:moveTo>
                  <a:lnTo>
                    <a:pt x="4817370" y="8115429"/>
                  </a:lnTo>
                  <a:lnTo>
                    <a:pt x="2404588" y="7723290"/>
                  </a:lnTo>
                  <a:lnTo>
                    <a:pt x="5338959" y="7723290"/>
                  </a:lnTo>
                  <a:lnTo>
                    <a:pt x="5117166" y="7994849"/>
                  </a:lnTo>
                  <a:lnTo>
                    <a:pt x="5082608" y="8031179"/>
                  </a:lnTo>
                  <a:lnTo>
                    <a:pt x="5043504" y="8061576"/>
                  </a:lnTo>
                  <a:lnTo>
                    <a:pt x="5000646" y="8085742"/>
                  </a:lnTo>
                  <a:lnTo>
                    <a:pt x="4954825" y="8103374"/>
                  </a:lnTo>
                  <a:lnTo>
                    <a:pt x="4906832" y="8114174"/>
                  </a:lnTo>
                  <a:lnTo>
                    <a:pt x="4857459" y="8117841"/>
                  </a:lnTo>
                  <a:close/>
                </a:path>
              </a:pathLst>
            </a:custGeom>
            <a:solidFill>
              <a:srgbClr val="F2BD67">
                <a:alpha val="25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249" y="4367389"/>
              <a:ext cx="7959725" cy="5920105"/>
            </a:xfrm>
            <a:custGeom>
              <a:avLst/>
              <a:gdLst/>
              <a:ahLst/>
              <a:cxnLst/>
              <a:rect l="l" t="t" r="r" b="b"/>
              <a:pathLst>
                <a:path w="7959725" h="5920105">
                  <a:moveTo>
                    <a:pt x="1435430" y="5919609"/>
                  </a:moveTo>
                  <a:lnTo>
                    <a:pt x="903794" y="5919609"/>
                  </a:lnTo>
                  <a:lnTo>
                    <a:pt x="0" y="4904890"/>
                  </a:lnTo>
                  <a:lnTo>
                    <a:pt x="1493056" y="2922257"/>
                  </a:lnTo>
                  <a:lnTo>
                    <a:pt x="2684923" y="4260404"/>
                  </a:lnTo>
                  <a:lnTo>
                    <a:pt x="1435430" y="5919609"/>
                  </a:lnTo>
                  <a:close/>
                </a:path>
                <a:path w="7959725" h="5920105">
                  <a:moveTo>
                    <a:pt x="7959198" y="5919609"/>
                  </a:moveTo>
                  <a:lnTo>
                    <a:pt x="6234448" y="5919609"/>
                  </a:lnTo>
                  <a:lnTo>
                    <a:pt x="6085736" y="4754347"/>
                  </a:lnTo>
                  <a:lnTo>
                    <a:pt x="7842794" y="5007816"/>
                  </a:lnTo>
                  <a:lnTo>
                    <a:pt x="7959198" y="5919609"/>
                  </a:lnTo>
                  <a:close/>
                </a:path>
                <a:path w="7959725" h="5920105">
                  <a:moveTo>
                    <a:pt x="3814909" y="1496144"/>
                  </a:moveTo>
                  <a:lnTo>
                    <a:pt x="1921958" y="589861"/>
                  </a:lnTo>
                  <a:lnTo>
                    <a:pt x="2370654" y="0"/>
                  </a:lnTo>
                  <a:lnTo>
                    <a:pt x="4263606" y="906282"/>
                  </a:lnTo>
                  <a:lnTo>
                    <a:pt x="3814909" y="1496144"/>
                  </a:lnTo>
                  <a:close/>
                </a:path>
              </a:pathLst>
            </a:custGeom>
            <a:solidFill>
              <a:srgbClr val="5270FF">
                <a:alpha val="25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0"/>
              <a:ext cx="9609455" cy="10287000"/>
            </a:xfrm>
            <a:custGeom>
              <a:avLst/>
              <a:gdLst/>
              <a:ahLst/>
              <a:cxnLst/>
              <a:rect l="l" t="t" r="r" b="b"/>
              <a:pathLst>
                <a:path w="9609455" h="10287000">
                  <a:moveTo>
                    <a:pt x="990043" y="10286999"/>
                  </a:moveTo>
                  <a:lnTo>
                    <a:pt x="0" y="10286999"/>
                  </a:lnTo>
                  <a:lnTo>
                    <a:pt x="0" y="9284146"/>
                  </a:lnTo>
                  <a:lnTo>
                    <a:pt x="86248" y="9272280"/>
                  </a:lnTo>
                  <a:lnTo>
                    <a:pt x="990043" y="10286999"/>
                  </a:lnTo>
                  <a:close/>
                </a:path>
                <a:path w="9609455" h="10287000">
                  <a:moveTo>
                    <a:pt x="2008207" y="4957252"/>
                  </a:moveTo>
                  <a:lnTo>
                    <a:pt x="1754914" y="2942546"/>
                  </a:lnTo>
                  <a:lnTo>
                    <a:pt x="2203600" y="2352684"/>
                  </a:lnTo>
                  <a:lnTo>
                    <a:pt x="2456903" y="4367390"/>
                  </a:lnTo>
                  <a:lnTo>
                    <a:pt x="2008207" y="4957252"/>
                  </a:lnTo>
                  <a:close/>
                </a:path>
                <a:path w="9609455" h="10287000">
                  <a:moveTo>
                    <a:pt x="3901158" y="5863535"/>
                  </a:moveTo>
                  <a:lnTo>
                    <a:pt x="4349855" y="5273673"/>
                  </a:lnTo>
                  <a:lnTo>
                    <a:pt x="5989421" y="4165270"/>
                  </a:lnTo>
                  <a:lnTo>
                    <a:pt x="5540734" y="4755132"/>
                  </a:lnTo>
                  <a:lnTo>
                    <a:pt x="3901158" y="5863535"/>
                  </a:lnTo>
                  <a:close/>
                </a:path>
                <a:path w="9609455" h="10287000">
                  <a:moveTo>
                    <a:pt x="2771172" y="8627795"/>
                  </a:moveTo>
                  <a:lnTo>
                    <a:pt x="1579305" y="7289647"/>
                  </a:lnTo>
                  <a:lnTo>
                    <a:pt x="897080" y="5606333"/>
                  </a:lnTo>
                  <a:lnTo>
                    <a:pt x="2089051" y="6944480"/>
                  </a:lnTo>
                  <a:lnTo>
                    <a:pt x="2771172" y="8627795"/>
                  </a:lnTo>
                  <a:close/>
                </a:path>
                <a:path w="9609455" h="10287000">
                  <a:moveTo>
                    <a:pt x="6320697" y="10286999"/>
                  </a:moveTo>
                  <a:lnTo>
                    <a:pt x="6225954" y="10286999"/>
                  </a:lnTo>
                  <a:lnTo>
                    <a:pt x="6017439" y="9631275"/>
                  </a:lnTo>
                  <a:lnTo>
                    <a:pt x="5805224" y="7968338"/>
                  </a:lnTo>
                  <a:lnTo>
                    <a:pt x="6171985" y="9121737"/>
                  </a:lnTo>
                  <a:lnTo>
                    <a:pt x="6320697" y="10286999"/>
                  </a:lnTo>
                  <a:close/>
                </a:path>
                <a:path w="9609455" h="10287000">
                  <a:moveTo>
                    <a:pt x="9301814" y="10286999"/>
                  </a:moveTo>
                  <a:lnTo>
                    <a:pt x="8045447" y="10286999"/>
                  </a:lnTo>
                  <a:lnTo>
                    <a:pt x="7929043" y="9375207"/>
                  </a:lnTo>
                  <a:lnTo>
                    <a:pt x="9319485" y="8475276"/>
                  </a:lnTo>
                  <a:lnTo>
                    <a:pt x="9531679" y="10138214"/>
                  </a:lnTo>
                  <a:lnTo>
                    <a:pt x="9301814" y="10286999"/>
                  </a:lnTo>
                  <a:close/>
                </a:path>
                <a:path w="9609455" h="10287000">
                  <a:moveTo>
                    <a:pt x="8069709" y="1651360"/>
                  </a:moveTo>
                  <a:lnTo>
                    <a:pt x="8024795" y="1643965"/>
                  </a:lnTo>
                  <a:lnTo>
                    <a:pt x="7984560" y="1622769"/>
                  </a:lnTo>
                  <a:lnTo>
                    <a:pt x="7197226" y="799982"/>
                  </a:lnTo>
                  <a:lnTo>
                    <a:pt x="7162397" y="736017"/>
                  </a:lnTo>
                  <a:lnTo>
                    <a:pt x="7158423" y="699746"/>
                  </a:lnTo>
                  <a:lnTo>
                    <a:pt x="7164060" y="663163"/>
                  </a:lnTo>
                  <a:lnTo>
                    <a:pt x="7358658" y="0"/>
                  </a:lnTo>
                  <a:lnTo>
                    <a:pt x="7595207" y="0"/>
                  </a:lnTo>
                  <a:lnTo>
                    <a:pt x="7395905" y="679277"/>
                  </a:lnTo>
                  <a:lnTo>
                    <a:pt x="8097572" y="1415045"/>
                  </a:lnTo>
                  <a:lnTo>
                    <a:pt x="9059930" y="1415045"/>
                  </a:lnTo>
                  <a:lnTo>
                    <a:pt x="8102770" y="1647409"/>
                  </a:lnTo>
                  <a:lnTo>
                    <a:pt x="8094607" y="1649123"/>
                  </a:lnTo>
                  <a:lnTo>
                    <a:pt x="8086356" y="1650359"/>
                  </a:lnTo>
                  <a:lnTo>
                    <a:pt x="8078047" y="1651108"/>
                  </a:lnTo>
                  <a:lnTo>
                    <a:pt x="8069709" y="1651360"/>
                  </a:lnTo>
                  <a:close/>
                </a:path>
                <a:path w="9609455" h="10287000">
                  <a:moveTo>
                    <a:pt x="9059930" y="1415045"/>
                  </a:moveTo>
                  <a:lnTo>
                    <a:pt x="8097572" y="1415045"/>
                  </a:lnTo>
                  <a:lnTo>
                    <a:pt x="9085561" y="1175195"/>
                  </a:lnTo>
                  <a:lnTo>
                    <a:pt x="9371884" y="199578"/>
                  </a:lnTo>
                  <a:lnTo>
                    <a:pt x="9181500" y="0"/>
                  </a:lnTo>
                  <a:lnTo>
                    <a:pt x="9495130" y="0"/>
                  </a:lnTo>
                  <a:lnTo>
                    <a:pt x="9570459" y="78977"/>
                  </a:lnTo>
                  <a:lnTo>
                    <a:pt x="9592251" y="108894"/>
                  </a:lnTo>
                  <a:lnTo>
                    <a:pt x="9605378" y="142942"/>
                  </a:lnTo>
                  <a:lnTo>
                    <a:pt x="9609363" y="179214"/>
                  </a:lnTo>
                  <a:lnTo>
                    <a:pt x="9603728" y="215797"/>
                  </a:lnTo>
                  <a:lnTo>
                    <a:pt x="9289439" y="1286855"/>
                  </a:lnTo>
                  <a:lnTo>
                    <a:pt x="9251478" y="1349066"/>
                  </a:lnTo>
                  <a:lnTo>
                    <a:pt x="9187552" y="1384063"/>
                  </a:lnTo>
                  <a:lnTo>
                    <a:pt x="9059930" y="1415045"/>
                  </a:lnTo>
                  <a:close/>
                </a:path>
              </a:pathLst>
            </a:custGeom>
            <a:solidFill>
              <a:srgbClr val="CB6BE6">
                <a:alpha val="25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8" name="object 8" descr=""/>
            <p:cNvSpPr/>
            <p:nvPr/>
          </p:nvSpPr>
          <p:spPr>
            <a:xfrm>
              <a:off x="11072603" y="0"/>
              <a:ext cx="7215505" cy="10287000"/>
            </a:xfrm>
            <a:custGeom>
              <a:avLst/>
              <a:gdLst/>
              <a:ahLst/>
              <a:cxnLst/>
              <a:rect l="l" t="t" r="r" b="b"/>
              <a:pathLst>
                <a:path w="7215505" h="10287000">
                  <a:moveTo>
                    <a:pt x="2494149" y="1986927"/>
                  </a:moveTo>
                  <a:lnTo>
                    <a:pt x="685244" y="1223296"/>
                  </a:lnTo>
                  <a:lnTo>
                    <a:pt x="120232" y="0"/>
                  </a:lnTo>
                  <a:lnTo>
                    <a:pt x="4499762" y="0"/>
                  </a:lnTo>
                  <a:lnTo>
                    <a:pt x="3766382" y="945291"/>
                  </a:lnTo>
                  <a:lnTo>
                    <a:pt x="2494149" y="1986927"/>
                  </a:lnTo>
                  <a:close/>
                </a:path>
                <a:path w="7215505" h="10287000">
                  <a:moveTo>
                    <a:pt x="5399978" y="10286999"/>
                  </a:moveTo>
                  <a:lnTo>
                    <a:pt x="2709586" y="10286999"/>
                  </a:lnTo>
                  <a:lnTo>
                    <a:pt x="1919103" y="9399499"/>
                  </a:lnTo>
                  <a:lnTo>
                    <a:pt x="1236981" y="7716288"/>
                  </a:lnTo>
                  <a:lnTo>
                    <a:pt x="2729830" y="5733656"/>
                  </a:lnTo>
                  <a:lnTo>
                    <a:pt x="3839356" y="5580929"/>
                  </a:lnTo>
                  <a:lnTo>
                    <a:pt x="2905533" y="3117662"/>
                  </a:lnTo>
                  <a:lnTo>
                    <a:pt x="2891226" y="3069111"/>
                  </a:lnTo>
                  <a:lnTo>
                    <a:pt x="2884481" y="3019566"/>
                  </a:lnTo>
                  <a:lnTo>
                    <a:pt x="2885157" y="2969890"/>
                  </a:lnTo>
                  <a:lnTo>
                    <a:pt x="2893116" y="2920947"/>
                  </a:lnTo>
                  <a:lnTo>
                    <a:pt x="2908217" y="2873601"/>
                  </a:lnTo>
                  <a:lnTo>
                    <a:pt x="2930319" y="2828715"/>
                  </a:lnTo>
                  <a:lnTo>
                    <a:pt x="2959283" y="2787153"/>
                  </a:lnTo>
                  <a:lnTo>
                    <a:pt x="5235561" y="0"/>
                  </a:lnTo>
                  <a:lnTo>
                    <a:pt x="5834783" y="0"/>
                  </a:lnTo>
                  <a:lnTo>
                    <a:pt x="3365894" y="3022949"/>
                  </a:lnTo>
                  <a:lnTo>
                    <a:pt x="4310946" y="5516055"/>
                  </a:lnTo>
                  <a:lnTo>
                    <a:pt x="4977695" y="5516055"/>
                  </a:lnTo>
                  <a:lnTo>
                    <a:pt x="6096875" y="6772484"/>
                  </a:lnTo>
                  <a:lnTo>
                    <a:pt x="6208430" y="7047891"/>
                  </a:lnTo>
                  <a:lnTo>
                    <a:pt x="7215396" y="7211705"/>
                  </a:lnTo>
                  <a:lnTo>
                    <a:pt x="7215396" y="7551294"/>
                  </a:lnTo>
                  <a:lnTo>
                    <a:pt x="6412412" y="7551294"/>
                  </a:lnTo>
                  <a:lnTo>
                    <a:pt x="6778996" y="8455799"/>
                  </a:lnTo>
                  <a:lnTo>
                    <a:pt x="5399978" y="10286999"/>
                  </a:lnTo>
                  <a:close/>
                </a:path>
                <a:path w="7215505" h="10287000">
                  <a:moveTo>
                    <a:pt x="7215396" y="86602"/>
                  </a:moveTo>
                  <a:lnTo>
                    <a:pt x="6683061" y="0"/>
                  </a:lnTo>
                  <a:lnTo>
                    <a:pt x="7215396" y="0"/>
                  </a:lnTo>
                  <a:lnTo>
                    <a:pt x="7215396" y="86602"/>
                  </a:lnTo>
                  <a:close/>
                </a:path>
                <a:path w="7215505" h="10287000">
                  <a:moveTo>
                    <a:pt x="7215396" y="5359473"/>
                  </a:moveTo>
                  <a:lnTo>
                    <a:pt x="6016031" y="4785256"/>
                  </a:lnTo>
                  <a:lnTo>
                    <a:pt x="5762738" y="2770550"/>
                  </a:lnTo>
                  <a:lnTo>
                    <a:pt x="6211425" y="2180688"/>
                  </a:lnTo>
                  <a:lnTo>
                    <a:pt x="7215396" y="1501980"/>
                  </a:lnTo>
                  <a:lnTo>
                    <a:pt x="7215396" y="5359473"/>
                  </a:lnTo>
                  <a:close/>
                </a:path>
                <a:path w="7215505" h="10287000">
                  <a:moveTo>
                    <a:pt x="1343977" y="5495056"/>
                  </a:moveTo>
                  <a:lnTo>
                    <a:pt x="298791" y="5144792"/>
                  </a:lnTo>
                  <a:lnTo>
                    <a:pt x="248309" y="5113959"/>
                  </a:lnTo>
                  <a:lnTo>
                    <a:pt x="215977" y="5064343"/>
                  </a:lnTo>
                  <a:lnTo>
                    <a:pt x="2240" y="3996799"/>
                  </a:lnTo>
                  <a:lnTo>
                    <a:pt x="0" y="3961503"/>
                  </a:lnTo>
                  <a:lnTo>
                    <a:pt x="6872" y="3927309"/>
                  </a:lnTo>
                  <a:lnTo>
                    <a:pt x="45526" y="3869367"/>
                  </a:lnTo>
                  <a:lnTo>
                    <a:pt x="848159" y="3165975"/>
                  </a:lnTo>
                  <a:lnTo>
                    <a:pt x="910670" y="3135240"/>
                  </a:lnTo>
                  <a:lnTo>
                    <a:pt x="945472" y="3132910"/>
                  </a:lnTo>
                  <a:lnTo>
                    <a:pt x="980175" y="3139765"/>
                  </a:lnTo>
                  <a:lnTo>
                    <a:pt x="1990631" y="3483154"/>
                  </a:lnTo>
                  <a:lnTo>
                    <a:pt x="2041117" y="3513997"/>
                  </a:lnTo>
                  <a:lnTo>
                    <a:pt x="2073451" y="3563624"/>
                  </a:lnTo>
                  <a:lnTo>
                    <a:pt x="2287195" y="4631158"/>
                  </a:lnTo>
                  <a:lnTo>
                    <a:pt x="2289430" y="4666458"/>
                  </a:lnTo>
                  <a:lnTo>
                    <a:pt x="2282555" y="4700651"/>
                  </a:lnTo>
                  <a:lnTo>
                    <a:pt x="2243903" y="4758589"/>
                  </a:lnTo>
                  <a:lnTo>
                    <a:pt x="1441264" y="5461982"/>
                  </a:lnTo>
                  <a:lnTo>
                    <a:pt x="1378779" y="5492719"/>
                  </a:lnTo>
                  <a:lnTo>
                    <a:pt x="1343977" y="5495056"/>
                  </a:lnTo>
                  <a:close/>
                </a:path>
                <a:path w="7215505" h="10287000">
                  <a:moveTo>
                    <a:pt x="4977695" y="5516055"/>
                  </a:moveTo>
                  <a:lnTo>
                    <a:pt x="4310946" y="5516055"/>
                  </a:lnTo>
                  <a:lnTo>
                    <a:pt x="4904904" y="5434337"/>
                  </a:lnTo>
                  <a:lnTo>
                    <a:pt x="4977695" y="5516055"/>
                  </a:lnTo>
                  <a:close/>
                </a:path>
                <a:path w="7215505" h="10287000">
                  <a:moveTo>
                    <a:pt x="7215396" y="7681907"/>
                  </a:moveTo>
                  <a:lnTo>
                    <a:pt x="6412412" y="7551294"/>
                  </a:lnTo>
                  <a:lnTo>
                    <a:pt x="7215396" y="7551294"/>
                  </a:lnTo>
                  <a:lnTo>
                    <a:pt x="7215396" y="7681907"/>
                  </a:lnTo>
                  <a:close/>
                </a:path>
              </a:pathLst>
            </a:custGeom>
            <a:solidFill>
              <a:srgbClr val="F2BD67">
                <a:alpha val="25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192820" y="0"/>
              <a:ext cx="7095490" cy="10287000"/>
            </a:xfrm>
            <a:custGeom>
              <a:avLst/>
              <a:gdLst/>
              <a:ahLst/>
              <a:cxnLst/>
              <a:rect l="l" t="t" r="r" b="b"/>
              <a:pathLst>
                <a:path w="7095490" h="10287000">
                  <a:moveTo>
                    <a:pt x="5279761" y="10286999"/>
                  </a:moveTo>
                  <a:lnTo>
                    <a:pt x="5030844" y="10286999"/>
                  </a:lnTo>
                  <a:lnTo>
                    <a:pt x="3973855" y="9100285"/>
                  </a:lnTo>
                  <a:lnTo>
                    <a:pt x="5466912" y="7117652"/>
                  </a:lnTo>
                  <a:lnTo>
                    <a:pt x="6658779" y="8455799"/>
                  </a:lnTo>
                  <a:lnTo>
                    <a:pt x="5279761" y="10286999"/>
                  </a:lnTo>
                  <a:close/>
                </a:path>
                <a:path w="7095490" h="10287000">
                  <a:moveTo>
                    <a:pt x="564977" y="1223296"/>
                  </a:moveTo>
                  <a:lnTo>
                    <a:pt x="0" y="0"/>
                  </a:lnTo>
                  <a:lnTo>
                    <a:pt x="1753297" y="0"/>
                  </a:lnTo>
                  <a:lnTo>
                    <a:pt x="1837207" y="181681"/>
                  </a:lnTo>
                  <a:lnTo>
                    <a:pt x="564977" y="1223296"/>
                  </a:lnTo>
                  <a:close/>
                </a:path>
                <a:path w="7095490" h="10287000">
                  <a:moveTo>
                    <a:pt x="7095178" y="5359473"/>
                  </a:moveTo>
                  <a:lnTo>
                    <a:pt x="5895813" y="4785256"/>
                  </a:lnTo>
                  <a:lnTo>
                    <a:pt x="6344510" y="4195395"/>
                  </a:lnTo>
                  <a:lnTo>
                    <a:pt x="7095178" y="4554790"/>
                  </a:lnTo>
                  <a:lnTo>
                    <a:pt x="7095178" y="5359473"/>
                  </a:lnTo>
                  <a:close/>
                </a:path>
              </a:pathLst>
            </a:custGeom>
            <a:solidFill>
              <a:srgbClr val="5270FF">
                <a:alpha val="25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072603" y="181681"/>
              <a:ext cx="6779259" cy="10105390"/>
            </a:xfrm>
            <a:custGeom>
              <a:avLst/>
              <a:gdLst/>
              <a:ahLst/>
              <a:cxnLst/>
              <a:rect l="l" t="t" r="r" b="b"/>
              <a:pathLst>
                <a:path w="6779259" h="10105390">
                  <a:moveTo>
                    <a:pt x="2494118" y="1805225"/>
                  </a:moveTo>
                  <a:lnTo>
                    <a:pt x="685195" y="1041615"/>
                  </a:lnTo>
                  <a:lnTo>
                    <a:pt x="1957425" y="0"/>
                  </a:lnTo>
                  <a:lnTo>
                    <a:pt x="3766351" y="763609"/>
                  </a:lnTo>
                  <a:lnTo>
                    <a:pt x="2494118" y="1805225"/>
                  </a:lnTo>
                  <a:close/>
                </a:path>
                <a:path w="6779259" h="10105390">
                  <a:moveTo>
                    <a:pt x="5151061" y="10105318"/>
                  </a:moveTo>
                  <a:lnTo>
                    <a:pt x="2709586" y="10105318"/>
                  </a:lnTo>
                  <a:lnTo>
                    <a:pt x="1919103" y="9217818"/>
                  </a:lnTo>
                  <a:lnTo>
                    <a:pt x="4094073" y="8918603"/>
                  </a:lnTo>
                  <a:lnTo>
                    <a:pt x="5151061" y="10105318"/>
                  </a:lnTo>
                  <a:close/>
                </a:path>
                <a:path w="6779259" h="10105390">
                  <a:moveTo>
                    <a:pt x="6016031" y="4603575"/>
                  </a:moveTo>
                  <a:lnTo>
                    <a:pt x="5762738" y="2588869"/>
                  </a:lnTo>
                  <a:lnTo>
                    <a:pt x="6211425" y="1999007"/>
                  </a:lnTo>
                  <a:lnTo>
                    <a:pt x="6464728" y="4013713"/>
                  </a:lnTo>
                  <a:lnTo>
                    <a:pt x="6016031" y="4603575"/>
                  </a:lnTo>
                  <a:close/>
                </a:path>
                <a:path w="6779259" h="10105390">
                  <a:moveTo>
                    <a:pt x="6778996" y="8274118"/>
                  </a:moveTo>
                  <a:lnTo>
                    <a:pt x="5587129" y="6935970"/>
                  </a:lnTo>
                  <a:lnTo>
                    <a:pt x="4904904" y="5252656"/>
                  </a:lnTo>
                  <a:lnTo>
                    <a:pt x="6096875" y="6590803"/>
                  </a:lnTo>
                  <a:lnTo>
                    <a:pt x="6778996" y="8274118"/>
                  </a:lnTo>
                  <a:close/>
                </a:path>
                <a:path w="6779259" h="10105390">
                  <a:moveTo>
                    <a:pt x="1343977" y="5313374"/>
                  </a:moveTo>
                  <a:lnTo>
                    <a:pt x="298791" y="4963111"/>
                  </a:lnTo>
                  <a:lnTo>
                    <a:pt x="248309" y="4932278"/>
                  </a:lnTo>
                  <a:lnTo>
                    <a:pt x="215977" y="4882662"/>
                  </a:lnTo>
                  <a:lnTo>
                    <a:pt x="2240" y="3815117"/>
                  </a:lnTo>
                  <a:lnTo>
                    <a:pt x="0" y="3779821"/>
                  </a:lnTo>
                  <a:lnTo>
                    <a:pt x="6872" y="3745628"/>
                  </a:lnTo>
                  <a:lnTo>
                    <a:pt x="45526" y="3687686"/>
                  </a:lnTo>
                  <a:lnTo>
                    <a:pt x="848159" y="2984293"/>
                  </a:lnTo>
                  <a:lnTo>
                    <a:pt x="910670" y="2953558"/>
                  </a:lnTo>
                  <a:lnTo>
                    <a:pt x="945472" y="2951228"/>
                  </a:lnTo>
                  <a:lnTo>
                    <a:pt x="980175" y="2958083"/>
                  </a:lnTo>
                  <a:lnTo>
                    <a:pt x="1990631" y="3301473"/>
                  </a:lnTo>
                  <a:lnTo>
                    <a:pt x="2041117" y="3332316"/>
                  </a:lnTo>
                  <a:lnTo>
                    <a:pt x="2073451" y="3381943"/>
                  </a:lnTo>
                  <a:lnTo>
                    <a:pt x="2287195" y="4449477"/>
                  </a:lnTo>
                  <a:lnTo>
                    <a:pt x="2289430" y="4484777"/>
                  </a:lnTo>
                  <a:lnTo>
                    <a:pt x="2282555" y="4518970"/>
                  </a:lnTo>
                  <a:lnTo>
                    <a:pt x="2243903" y="4576908"/>
                  </a:lnTo>
                  <a:lnTo>
                    <a:pt x="1441264" y="5280301"/>
                  </a:lnTo>
                  <a:lnTo>
                    <a:pt x="1378779" y="5311038"/>
                  </a:lnTo>
                  <a:lnTo>
                    <a:pt x="1343977" y="5313374"/>
                  </a:lnTo>
                  <a:close/>
                </a:path>
              </a:pathLst>
            </a:custGeom>
            <a:solidFill>
              <a:srgbClr val="CB6BE6">
                <a:alpha val="25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2176" y="648976"/>
              <a:ext cx="16733519" cy="2769235"/>
            </a:xfrm>
            <a:custGeom>
              <a:avLst/>
              <a:gdLst/>
              <a:ahLst/>
              <a:cxnLst/>
              <a:rect l="l" t="t" r="r" b="b"/>
              <a:pathLst>
                <a:path w="16733519" h="2769235">
                  <a:moveTo>
                    <a:pt x="16412408" y="2769008"/>
                  </a:moveTo>
                  <a:lnTo>
                    <a:pt x="323850" y="2769008"/>
                  </a:lnTo>
                  <a:lnTo>
                    <a:pt x="272883" y="2764983"/>
                  </a:lnTo>
                  <a:lnTo>
                    <a:pt x="223630" y="2753117"/>
                  </a:lnTo>
                  <a:lnTo>
                    <a:pt x="176961" y="2733783"/>
                  </a:lnTo>
                  <a:lnTo>
                    <a:pt x="133745" y="2707345"/>
                  </a:lnTo>
                  <a:lnTo>
                    <a:pt x="94853" y="2674166"/>
                  </a:lnTo>
                  <a:lnTo>
                    <a:pt x="61668" y="2635269"/>
                  </a:lnTo>
                  <a:lnTo>
                    <a:pt x="35229" y="2592053"/>
                  </a:lnTo>
                  <a:lnTo>
                    <a:pt x="15897" y="2545387"/>
                  </a:lnTo>
                  <a:lnTo>
                    <a:pt x="4034" y="2496136"/>
                  </a:lnTo>
                  <a:lnTo>
                    <a:pt x="0" y="2445169"/>
                  </a:lnTo>
                  <a:lnTo>
                    <a:pt x="0" y="323850"/>
                  </a:lnTo>
                  <a:lnTo>
                    <a:pt x="4034" y="272883"/>
                  </a:lnTo>
                  <a:lnTo>
                    <a:pt x="15897" y="223629"/>
                  </a:lnTo>
                  <a:lnTo>
                    <a:pt x="35229" y="176960"/>
                  </a:lnTo>
                  <a:lnTo>
                    <a:pt x="61668" y="133744"/>
                  </a:lnTo>
                  <a:lnTo>
                    <a:pt x="94853" y="94853"/>
                  </a:lnTo>
                  <a:lnTo>
                    <a:pt x="133745" y="61666"/>
                  </a:lnTo>
                  <a:lnTo>
                    <a:pt x="176961" y="35227"/>
                  </a:lnTo>
                  <a:lnTo>
                    <a:pt x="223630" y="15896"/>
                  </a:lnTo>
                  <a:lnTo>
                    <a:pt x="272883" y="4034"/>
                  </a:lnTo>
                  <a:lnTo>
                    <a:pt x="323850" y="0"/>
                  </a:lnTo>
                  <a:lnTo>
                    <a:pt x="16412408" y="0"/>
                  </a:lnTo>
                  <a:lnTo>
                    <a:pt x="16463377" y="4034"/>
                  </a:lnTo>
                  <a:lnTo>
                    <a:pt x="16512634" y="15896"/>
                  </a:lnTo>
                  <a:lnTo>
                    <a:pt x="16559305" y="35227"/>
                  </a:lnTo>
                  <a:lnTo>
                    <a:pt x="16602519" y="61666"/>
                  </a:lnTo>
                  <a:lnTo>
                    <a:pt x="16641404" y="94853"/>
                  </a:lnTo>
                  <a:lnTo>
                    <a:pt x="16674596" y="133744"/>
                  </a:lnTo>
                  <a:lnTo>
                    <a:pt x="16701035" y="176960"/>
                  </a:lnTo>
                  <a:lnTo>
                    <a:pt x="16720364" y="223629"/>
                  </a:lnTo>
                  <a:lnTo>
                    <a:pt x="16732225" y="272883"/>
                  </a:lnTo>
                  <a:lnTo>
                    <a:pt x="16733031" y="283067"/>
                  </a:lnTo>
                  <a:lnTo>
                    <a:pt x="16733031" y="2485952"/>
                  </a:lnTo>
                  <a:lnTo>
                    <a:pt x="16720364" y="2545387"/>
                  </a:lnTo>
                  <a:lnTo>
                    <a:pt x="16701035" y="2592053"/>
                  </a:lnTo>
                  <a:lnTo>
                    <a:pt x="16674596" y="2635269"/>
                  </a:lnTo>
                  <a:lnTo>
                    <a:pt x="16641404" y="2674166"/>
                  </a:lnTo>
                  <a:lnTo>
                    <a:pt x="16602519" y="2707345"/>
                  </a:lnTo>
                  <a:lnTo>
                    <a:pt x="16559305" y="2733783"/>
                  </a:lnTo>
                  <a:lnTo>
                    <a:pt x="16512634" y="2753117"/>
                  </a:lnTo>
                  <a:lnTo>
                    <a:pt x="16463377" y="2764983"/>
                  </a:lnTo>
                  <a:lnTo>
                    <a:pt x="16412408" y="2769008"/>
                  </a:lnTo>
                  <a:close/>
                </a:path>
              </a:pathLst>
            </a:custGeom>
            <a:solidFill>
              <a:srgbClr val="5270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63631"/>
              <a:ext cx="4443679" cy="217169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15949" y="556520"/>
            <a:ext cx="15154275" cy="18478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1950" spc="110" b="0">
                <a:solidFill>
                  <a:srgbClr val="FFFFFF"/>
                </a:solidFill>
                <a:latin typeface="Tahoma"/>
                <a:cs typeface="Tahoma"/>
              </a:rPr>
              <a:t>PROBLEM</a:t>
            </a:r>
            <a:r>
              <a:rPr dirty="0" sz="11950" spc="-434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1950" spc="-270" b="0">
                <a:solidFill>
                  <a:srgbClr val="FFFFFF"/>
                </a:solidFill>
                <a:latin typeface="Tahoma"/>
                <a:cs typeface="Tahoma"/>
              </a:rPr>
              <a:t>STATEMENT</a:t>
            </a:r>
            <a:endParaRPr sz="1195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249907" y="4262577"/>
            <a:ext cx="12478385" cy="2726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24800"/>
              </a:lnSpc>
              <a:spcBef>
                <a:spcPts val="95"/>
              </a:spcBef>
            </a:pPr>
            <a:r>
              <a:rPr dirty="0" sz="3550" spc="-330">
                <a:latin typeface="Arial Narrow"/>
                <a:cs typeface="Arial Narrow"/>
              </a:rPr>
              <a:t>In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265">
                <a:latin typeface="Arial Narrow"/>
                <a:cs typeface="Arial Narrow"/>
              </a:rPr>
              <a:t>modern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210">
                <a:latin typeface="Arial Narrow"/>
                <a:cs typeface="Arial Narrow"/>
              </a:rPr>
              <a:t>time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160">
                <a:latin typeface="Arial Narrow"/>
                <a:cs typeface="Arial Narrow"/>
              </a:rPr>
              <a:t>there</a:t>
            </a:r>
            <a:r>
              <a:rPr dirty="0" sz="3550" spc="-80">
                <a:latin typeface="Arial Narrow"/>
                <a:cs typeface="Arial Narrow"/>
              </a:rPr>
              <a:t> </a:t>
            </a:r>
            <a:r>
              <a:rPr dirty="0" sz="3550" spc="-175">
                <a:latin typeface="Arial Narrow"/>
                <a:cs typeface="Arial Narrow"/>
              </a:rPr>
              <a:t>are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310">
                <a:latin typeface="Arial Narrow"/>
                <a:cs typeface="Arial Narrow"/>
              </a:rPr>
              <a:t>many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330">
                <a:latin typeface="Arial Narrow"/>
                <a:cs typeface="Arial Narrow"/>
              </a:rPr>
              <a:t>apps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185">
                <a:latin typeface="Arial Narrow"/>
                <a:cs typeface="Arial Narrow"/>
              </a:rPr>
              <a:t>related</a:t>
            </a:r>
            <a:r>
              <a:rPr dirty="0" sz="3550" spc="-80">
                <a:latin typeface="Arial Narrow"/>
                <a:cs typeface="Arial Narrow"/>
              </a:rPr>
              <a:t> </a:t>
            </a:r>
            <a:r>
              <a:rPr dirty="0" sz="3550">
                <a:latin typeface="Arial Narrow"/>
                <a:cs typeface="Arial Narrow"/>
              </a:rPr>
              <a:t>for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180">
                <a:latin typeface="Arial Narrow"/>
                <a:cs typeface="Arial Narrow"/>
              </a:rPr>
              <a:t>fitness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295">
                <a:latin typeface="Arial Narrow"/>
                <a:cs typeface="Arial Narrow"/>
              </a:rPr>
              <a:t>,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229">
                <a:latin typeface="Arial Narrow"/>
                <a:cs typeface="Arial Narrow"/>
              </a:rPr>
              <a:t>but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254">
                <a:latin typeface="Arial Narrow"/>
                <a:cs typeface="Arial Narrow"/>
              </a:rPr>
              <a:t>these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330">
                <a:latin typeface="Arial Narrow"/>
                <a:cs typeface="Arial Narrow"/>
              </a:rPr>
              <a:t>apps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175">
                <a:latin typeface="Arial Narrow"/>
                <a:cs typeface="Arial Narrow"/>
              </a:rPr>
              <a:t>are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254">
                <a:latin typeface="Arial Narrow"/>
                <a:cs typeface="Arial Narrow"/>
              </a:rPr>
              <a:t>only</a:t>
            </a:r>
            <a:r>
              <a:rPr dirty="0" sz="3550" spc="-80">
                <a:latin typeface="Arial Narrow"/>
                <a:cs typeface="Arial Narrow"/>
              </a:rPr>
              <a:t> </a:t>
            </a:r>
            <a:r>
              <a:rPr dirty="0" sz="3550" spc="-25">
                <a:latin typeface="Arial Narrow"/>
                <a:cs typeface="Arial Narrow"/>
              </a:rPr>
              <a:t>for </a:t>
            </a:r>
            <a:r>
              <a:rPr dirty="0" sz="3550" spc="-240">
                <a:latin typeface="Arial Narrow"/>
                <a:cs typeface="Arial Narrow"/>
              </a:rPr>
              <a:t>youngster’s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385">
                <a:latin typeface="Arial Narrow"/>
                <a:cs typeface="Arial Narrow"/>
              </a:rPr>
              <a:t>.Our</a:t>
            </a:r>
            <a:r>
              <a:rPr dirty="0" sz="3550" spc="-65">
                <a:latin typeface="Arial Narrow"/>
                <a:cs typeface="Arial Narrow"/>
              </a:rPr>
              <a:t> </a:t>
            </a:r>
            <a:r>
              <a:rPr dirty="0" sz="3550" spc="-235">
                <a:latin typeface="Arial Narrow"/>
                <a:cs typeface="Arial Narrow"/>
              </a:rPr>
              <a:t>senior</a:t>
            </a:r>
            <a:r>
              <a:rPr dirty="0" sz="3550" spc="-60">
                <a:latin typeface="Arial Narrow"/>
                <a:cs typeface="Arial Narrow"/>
              </a:rPr>
              <a:t> </a:t>
            </a:r>
            <a:r>
              <a:rPr dirty="0" sz="3550" spc="-220">
                <a:latin typeface="Arial Narrow"/>
                <a:cs typeface="Arial Narrow"/>
              </a:rPr>
              <a:t>citizens</a:t>
            </a:r>
            <a:r>
              <a:rPr dirty="0" sz="3550" spc="-65">
                <a:latin typeface="Arial Narrow"/>
                <a:cs typeface="Arial Narrow"/>
              </a:rPr>
              <a:t> </a:t>
            </a:r>
            <a:r>
              <a:rPr dirty="0" sz="3550" spc="-175">
                <a:latin typeface="Arial Narrow"/>
                <a:cs typeface="Arial Narrow"/>
              </a:rPr>
              <a:t>are</a:t>
            </a:r>
            <a:r>
              <a:rPr dirty="0" sz="3550" spc="-65">
                <a:latin typeface="Arial Narrow"/>
                <a:cs typeface="Arial Narrow"/>
              </a:rPr>
              <a:t> </a:t>
            </a:r>
            <a:r>
              <a:rPr dirty="0" sz="3550" spc="-250">
                <a:latin typeface="Arial Narrow"/>
                <a:cs typeface="Arial Narrow"/>
              </a:rPr>
              <a:t>completly</a:t>
            </a:r>
            <a:r>
              <a:rPr dirty="0" sz="3550" spc="-65">
                <a:latin typeface="Arial Narrow"/>
                <a:cs typeface="Arial Narrow"/>
              </a:rPr>
              <a:t> </a:t>
            </a:r>
            <a:r>
              <a:rPr dirty="0" sz="3550" spc="-200">
                <a:latin typeface="Arial Narrow"/>
                <a:cs typeface="Arial Narrow"/>
              </a:rPr>
              <a:t>trapped</a:t>
            </a:r>
            <a:r>
              <a:rPr dirty="0" sz="3550" spc="-60">
                <a:latin typeface="Arial Narrow"/>
                <a:cs typeface="Arial Narrow"/>
              </a:rPr>
              <a:t> </a:t>
            </a:r>
            <a:r>
              <a:rPr dirty="0" sz="3550" spc="-250">
                <a:latin typeface="Arial Narrow"/>
                <a:cs typeface="Arial Narrow"/>
              </a:rPr>
              <a:t>by</a:t>
            </a:r>
            <a:r>
              <a:rPr dirty="0" sz="3550" spc="-65">
                <a:latin typeface="Arial Narrow"/>
                <a:cs typeface="Arial Narrow"/>
              </a:rPr>
              <a:t> </a:t>
            </a:r>
            <a:r>
              <a:rPr dirty="0" sz="3550" spc="-310">
                <a:latin typeface="Arial Narrow"/>
                <a:cs typeface="Arial Narrow"/>
              </a:rPr>
              <a:t>diseases</a:t>
            </a:r>
            <a:r>
              <a:rPr dirty="0" sz="3550" spc="-65">
                <a:latin typeface="Arial Narrow"/>
                <a:cs typeface="Arial Narrow"/>
              </a:rPr>
              <a:t> </a:t>
            </a:r>
            <a:r>
              <a:rPr dirty="0" sz="3550" spc="-245">
                <a:latin typeface="Arial Narrow"/>
                <a:cs typeface="Arial Narrow"/>
              </a:rPr>
              <a:t>like</a:t>
            </a:r>
            <a:r>
              <a:rPr dirty="0" sz="3550" spc="-65">
                <a:latin typeface="Arial Narrow"/>
                <a:cs typeface="Arial Narrow"/>
              </a:rPr>
              <a:t> </a:t>
            </a:r>
            <a:r>
              <a:rPr dirty="0" sz="3550" spc="-300">
                <a:latin typeface="Arial Narrow"/>
                <a:cs typeface="Arial Narrow"/>
              </a:rPr>
              <a:t>high</a:t>
            </a:r>
            <a:r>
              <a:rPr dirty="0" sz="3550" spc="-60">
                <a:latin typeface="Arial Narrow"/>
                <a:cs typeface="Arial Narrow"/>
              </a:rPr>
              <a:t> </a:t>
            </a:r>
            <a:r>
              <a:rPr dirty="0" sz="3550" spc="-300">
                <a:latin typeface="Arial Narrow"/>
                <a:cs typeface="Arial Narrow"/>
              </a:rPr>
              <a:t>blood</a:t>
            </a:r>
            <a:r>
              <a:rPr dirty="0" sz="3550" spc="-65">
                <a:latin typeface="Arial Narrow"/>
                <a:cs typeface="Arial Narrow"/>
              </a:rPr>
              <a:t> </a:t>
            </a:r>
            <a:r>
              <a:rPr dirty="0" sz="3550" spc="-150">
                <a:latin typeface="Arial Narrow"/>
                <a:cs typeface="Arial Narrow"/>
              </a:rPr>
              <a:t>pressure, </a:t>
            </a:r>
            <a:r>
              <a:rPr dirty="0" sz="3550" spc="-210">
                <a:latin typeface="Arial Narrow"/>
                <a:cs typeface="Arial Narrow"/>
              </a:rPr>
              <a:t>anxiety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270">
                <a:latin typeface="Arial Narrow"/>
                <a:cs typeface="Arial Narrow"/>
              </a:rPr>
              <a:t>,depression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310">
                <a:latin typeface="Arial Narrow"/>
                <a:cs typeface="Arial Narrow"/>
              </a:rPr>
              <a:t>and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310">
                <a:latin typeface="Arial Narrow"/>
                <a:cs typeface="Arial Narrow"/>
              </a:rPr>
              <a:t>many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165">
                <a:latin typeface="Arial Narrow"/>
                <a:cs typeface="Arial Narrow"/>
              </a:rPr>
              <a:t>other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220">
                <a:latin typeface="Arial Narrow"/>
                <a:cs typeface="Arial Narrow"/>
              </a:rPr>
              <a:t>types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315">
                <a:latin typeface="Arial Narrow"/>
                <a:cs typeface="Arial Narrow"/>
              </a:rPr>
              <a:t>diseases.</a:t>
            </a:r>
            <a:r>
              <a:rPr dirty="0" sz="3550" spc="-80">
                <a:latin typeface="Arial Narrow"/>
                <a:cs typeface="Arial Narrow"/>
              </a:rPr>
              <a:t> </a:t>
            </a:r>
            <a:r>
              <a:rPr dirty="0" sz="3550" spc="-190">
                <a:latin typeface="Arial Narrow"/>
                <a:cs typeface="Arial Narrow"/>
              </a:rPr>
              <a:t>they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305">
                <a:latin typeface="Arial Narrow"/>
                <a:cs typeface="Arial Narrow"/>
              </a:rPr>
              <a:t>also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229">
                <a:latin typeface="Arial Narrow"/>
                <a:cs typeface="Arial Narrow"/>
              </a:rPr>
              <a:t>wants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310">
                <a:latin typeface="Arial Narrow"/>
                <a:cs typeface="Arial Narrow"/>
              </a:rPr>
              <a:t>a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315">
                <a:latin typeface="Arial Narrow"/>
                <a:cs typeface="Arial Narrow"/>
              </a:rPr>
              <a:t>app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185">
                <a:latin typeface="Arial Narrow"/>
                <a:cs typeface="Arial Narrow"/>
              </a:rPr>
              <a:t>related</a:t>
            </a:r>
            <a:r>
              <a:rPr dirty="0" sz="3550" spc="-75">
                <a:latin typeface="Arial Narrow"/>
                <a:cs typeface="Arial Narrow"/>
              </a:rPr>
              <a:t> </a:t>
            </a:r>
            <a:r>
              <a:rPr dirty="0" sz="3550" spc="-135">
                <a:latin typeface="Arial Narrow"/>
                <a:cs typeface="Arial Narrow"/>
              </a:rPr>
              <a:t>to</a:t>
            </a:r>
            <a:r>
              <a:rPr dirty="0" sz="3550" spc="-80">
                <a:latin typeface="Arial Narrow"/>
                <a:cs typeface="Arial Narrow"/>
              </a:rPr>
              <a:t> </a:t>
            </a:r>
            <a:r>
              <a:rPr dirty="0" sz="3550" spc="-10">
                <a:latin typeface="Arial Narrow"/>
                <a:cs typeface="Arial Narrow"/>
              </a:rPr>
              <a:t>their </a:t>
            </a:r>
            <a:r>
              <a:rPr dirty="0" sz="3550" spc="-180">
                <a:latin typeface="Arial Narrow"/>
                <a:cs typeface="Arial Narrow"/>
              </a:rPr>
              <a:t>fitness</a:t>
            </a:r>
            <a:r>
              <a:rPr dirty="0" sz="3550" spc="-70">
                <a:latin typeface="Arial Narrow"/>
                <a:cs typeface="Arial Narrow"/>
              </a:rPr>
              <a:t> </a:t>
            </a:r>
            <a:r>
              <a:rPr dirty="0" sz="3550" spc="-310">
                <a:latin typeface="Arial Narrow"/>
                <a:cs typeface="Arial Narrow"/>
              </a:rPr>
              <a:t>and</a:t>
            </a:r>
            <a:r>
              <a:rPr dirty="0" sz="3550" spc="-60">
                <a:latin typeface="Arial Narrow"/>
                <a:cs typeface="Arial Narrow"/>
              </a:rPr>
              <a:t> </a:t>
            </a:r>
            <a:r>
              <a:rPr dirty="0" sz="3550" spc="-70">
                <a:latin typeface="Arial Narrow"/>
                <a:cs typeface="Arial Narrow"/>
              </a:rPr>
              <a:t>health</a:t>
            </a:r>
            <a:endParaRPr sz="355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2054" y="-5221"/>
            <a:ext cx="18290540" cy="10292715"/>
            <a:chOff x="-2054" y="-5221"/>
            <a:chExt cx="18290540" cy="10292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943374"/>
              <a:ext cx="4774019" cy="53410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-2044" y="-5220"/>
              <a:ext cx="6286500" cy="3832225"/>
            </a:xfrm>
            <a:custGeom>
              <a:avLst/>
              <a:gdLst/>
              <a:ahLst/>
              <a:cxnLst/>
              <a:rect l="l" t="t" r="r" b="b"/>
              <a:pathLst>
                <a:path w="6286500" h="3832225">
                  <a:moveTo>
                    <a:pt x="1206" y="3647503"/>
                  </a:moveTo>
                  <a:lnTo>
                    <a:pt x="914" y="2603068"/>
                  </a:lnTo>
                  <a:lnTo>
                    <a:pt x="787" y="2525788"/>
                  </a:lnTo>
                  <a:lnTo>
                    <a:pt x="0" y="3646792"/>
                  </a:lnTo>
                  <a:lnTo>
                    <a:pt x="1206" y="3647503"/>
                  </a:lnTo>
                  <a:close/>
                </a:path>
                <a:path w="6286500" h="3832225">
                  <a:moveTo>
                    <a:pt x="3865168" y="3025864"/>
                  </a:moveTo>
                  <a:lnTo>
                    <a:pt x="2627439" y="3237077"/>
                  </a:lnTo>
                  <a:lnTo>
                    <a:pt x="2578912" y="3258235"/>
                  </a:lnTo>
                  <a:lnTo>
                    <a:pt x="2477605" y="3275520"/>
                  </a:lnTo>
                  <a:lnTo>
                    <a:pt x="2429078" y="3296691"/>
                  </a:lnTo>
                  <a:lnTo>
                    <a:pt x="2327757" y="3313976"/>
                  </a:lnTo>
                  <a:lnTo>
                    <a:pt x="2279231" y="3335147"/>
                  </a:lnTo>
                  <a:lnTo>
                    <a:pt x="2528252" y="3292652"/>
                  </a:lnTo>
                  <a:lnTo>
                    <a:pt x="2177885" y="3352444"/>
                  </a:lnTo>
                  <a:lnTo>
                    <a:pt x="2129320" y="3373615"/>
                  </a:lnTo>
                  <a:lnTo>
                    <a:pt x="1979434" y="3399193"/>
                  </a:lnTo>
                  <a:lnTo>
                    <a:pt x="1931962" y="3420173"/>
                  </a:lnTo>
                  <a:lnTo>
                    <a:pt x="1783029" y="3445586"/>
                  </a:lnTo>
                  <a:lnTo>
                    <a:pt x="1735505" y="3466579"/>
                  </a:lnTo>
                  <a:lnTo>
                    <a:pt x="1000633" y="3591979"/>
                  </a:lnTo>
                  <a:lnTo>
                    <a:pt x="954354" y="3612769"/>
                  </a:lnTo>
                  <a:lnTo>
                    <a:pt x="485470" y="3692779"/>
                  </a:lnTo>
                  <a:lnTo>
                    <a:pt x="430555" y="3689261"/>
                  </a:lnTo>
                  <a:lnTo>
                    <a:pt x="378244" y="3698189"/>
                  </a:lnTo>
                  <a:lnTo>
                    <a:pt x="324421" y="3694493"/>
                  </a:lnTo>
                  <a:lnTo>
                    <a:pt x="272351" y="3703383"/>
                  </a:lnTo>
                  <a:lnTo>
                    <a:pt x="167271" y="3695547"/>
                  </a:lnTo>
                  <a:lnTo>
                    <a:pt x="114706" y="3678745"/>
                  </a:lnTo>
                  <a:lnTo>
                    <a:pt x="65976" y="3674173"/>
                  </a:lnTo>
                  <a:lnTo>
                    <a:pt x="17005" y="3656761"/>
                  </a:lnTo>
                  <a:lnTo>
                    <a:pt x="1206" y="3647503"/>
                  </a:lnTo>
                  <a:lnTo>
                    <a:pt x="1244" y="3788295"/>
                  </a:lnTo>
                  <a:lnTo>
                    <a:pt x="24612" y="3797185"/>
                  </a:lnTo>
                  <a:lnTo>
                    <a:pt x="71831" y="3802011"/>
                  </a:lnTo>
                  <a:lnTo>
                    <a:pt x="122593" y="3819118"/>
                  </a:lnTo>
                  <a:lnTo>
                    <a:pt x="275691" y="3831640"/>
                  </a:lnTo>
                  <a:lnTo>
                    <a:pt x="326542" y="3822966"/>
                  </a:lnTo>
                  <a:lnTo>
                    <a:pt x="378371" y="3827005"/>
                  </a:lnTo>
                  <a:lnTo>
                    <a:pt x="428625" y="3818432"/>
                  </a:lnTo>
                  <a:lnTo>
                    <a:pt x="481457" y="3822293"/>
                  </a:lnTo>
                  <a:lnTo>
                    <a:pt x="981811" y="3736911"/>
                  </a:lnTo>
                  <a:lnTo>
                    <a:pt x="1025969" y="3716502"/>
                  </a:lnTo>
                  <a:lnTo>
                    <a:pt x="1761553" y="3590975"/>
                  </a:lnTo>
                  <a:lnTo>
                    <a:pt x="1809623" y="3569893"/>
                  </a:lnTo>
                  <a:lnTo>
                    <a:pt x="2010295" y="3535642"/>
                  </a:lnTo>
                  <a:lnTo>
                    <a:pt x="2058276" y="3514572"/>
                  </a:lnTo>
                  <a:lnTo>
                    <a:pt x="2157425" y="3497643"/>
                  </a:lnTo>
                  <a:lnTo>
                    <a:pt x="2204326" y="3476764"/>
                  </a:lnTo>
                  <a:lnTo>
                    <a:pt x="2351367" y="3451669"/>
                  </a:lnTo>
                  <a:lnTo>
                    <a:pt x="2398242" y="3430790"/>
                  </a:lnTo>
                  <a:lnTo>
                    <a:pt x="2496235" y="3414064"/>
                  </a:lnTo>
                  <a:lnTo>
                    <a:pt x="2543098" y="3393186"/>
                  </a:lnTo>
                  <a:lnTo>
                    <a:pt x="2641104" y="3376460"/>
                  </a:lnTo>
                  <a:lnTo>
                    <a:pt x="2687967" y="3355581"/>
                  </a:lnTo>
                  <a:lnTo>
                    <a:pt x="2785999" y="3338855"/>
                  </a:lnTo>
                  <a:lnTo>
                    <a:pt x="2832887" y="3317964"/>
                  </a:lnTo>
                  <a:lnTo>
                    <a:pt x="2928823" y="3288715"/>
                  </a:lnTo>
                  <a:lnTo>
                    <a:pt x="3172091" y="3234321"/>
                  </a:lnTo>
                  <a:lnTo>
                    <a:pt x="3219094" y="3213417"/>
                  </a:lnTo>
                  <a:lnTo>
                    <a:pt x="3317417" y="3196628"/>
                  </a:lnTo>
                  <a:lnTo>
                    <a:pt x="3364471" y="3175724"/>
                  </a:lnTo>
                  <a:lnTo>
                    <a:pt x="3413683" y="3167316"/>
                  </a:lnTo>
                  <a:lnTo>
                    <a:pt x="3460788" y="3146412"/>
                  </a:lnTo>
                  <a:lnTo>
                    <a:pt x="3547364" y="3131629"/>
                  </a:lnTo>
                  <a:lnTo>
                    <a:pt x="3585413" y="3112262"/>
                  </a:lnTo>
                  <a:lnTo>
                    <a:pt x="3673475" y="3097225"/>
                  </a:lnTo>
                  <a:lnTo>
                    <a:pt x="3765359" y="3055772"/>
                  </a:lnTo>
                  <a:lnTo>
                    <a:pt x="3865168" y="3025864"/>
                  </a:lnTo>
                  <a:close/>
                </a:path>
                <a:path w="6286500" h="3832225">
                  <a:moveTo>
                    <a:pt x="6048146" y="2502992"/>
                  </a:moveTo>
                  <a:lnTo>
                    <a:pt x="6005195" y="2533269"/>
                  </a:lnTo>
                  <a:lnTo>
                    <a:pt x="5961253" y="2560586"/>
                  </a:lnTo>
                  <a:lnTo>
                    <a:pt x="5916320" y="2585224"/>
                  </a:lnTo>
                  <a:lnTo>
                    <a:pt x="5870359" y="2607449"/>
                  </a:lnTo>
                  <a:lnTo>
                    <a:pt x="5823382" y="2627541"/>
                  </a:lnTo>
                  <a:lnTo>
                    <a:pt x="5776684" y="2645105"/>
                  </a:lnTo>
                  <a:lnTo>
                    <a:pt x="5729148" y="2660510"/>
                  </a:lnTo>
                  <a:lnTo>
                    <a:pt x="5680684" y="2673705"/>
                  </a:lnTo>
                  <a:lnTo>
                    <a:pt x="5631192" y="2684627"/>
                  </a:lnTo>
                  <a:lnTo>
                    <a:pt x="5580596" y="2693263"/>
                  </a:lnTo>
                  <a:lnTo>
                    <a:pt x="5541442" y="2697353"/>
                  </a:lnTo>
                  <a:lnTo>
                    <a:pt x="5484241" y="2701340"/>
                  </a:lnTo>
                  <a:lnTo>
                    <a:pt x="5420931" y="2707373"/>
                  </a:lnTo>
                  <a:lnTo>
                    <a:pt x="5363451" y="2717622"/>
                  </a:lnTo>
                  <a:lnTo>
                    <a:pt x="5315242" y="2737751"/>
                  </a:lnTo>
                  <a:lnTo>
                    <a:pt x="5275415" y="2786596"/>
                  </a:lnTo>
                  <a:lnTo>
                    <a:pt x="5255641" y="2842425"/>
                  </a:lnTo>
                  <a:lnTo>
                    <a:pt x="5241023" y="2921609"/>
                  </a:lnTo>
                  <a:lnTo>
                    <a:pt x="5235473" y="2970885"/>
                  </a:lnTo>
                  <a:lnTo>
                    <a:pt x="5230431" y="3019310"/>
                  </a:lnTo>
                  <a:lnTo>
                    <a:pt x="5224462" y="3064687"/>
                  </a:lnTo>
                  <a:lnTo>
                    <a:pt x="5216131" y="3104781"/>
                  </a:lnTo>
                  <a:lnTo>
                    <a:pt x="5202796" y="3153981"/>
                  </a:lnTo>
                  <a:lnTo>
                    <a:pt x="5187848" y="3202952"/>
                  </a:lnTo>
                  <a:lnTo>
                    <a:pt x="5171338" y="3251644"/>
                  </a:lnTo>
                  <a:lnTo>
                    <a:pt x="5153368" y="3300006"/>
                  </a:lnTo>
                  <a:lnTo>
                    <a:pt x="5134013" y="3348012"/>
                  </a:lnTo>
                  <a:lnTo>
                    <a:pt x="5113350" y="3395599"/>
                  </a:lnTo>
                  <a:lnTo>
                    <a:pt x="5091265" y="3443274"/>
                  </a:lnTo>
                  <a:lnTo>
                    <a:pt x="5068062" y="3490277"/>
                  </a:lnTo>
                  <a:lnTo>
                    <a:pt x="5043779" y="3536543"/>
                  </a:lnTo>
                  <a:lnTo>
                    <a:pt x="5018430" y="3582009"/>
                  </a:lnTo>
                  <a:lnTo>
                    <a:pt x="4992052" y="3626612"/>
                  </a:lnTo>
                  <a:lnTo>
                    <a:pt x="4964646" y="3670300"/>
                  </a:lnTo>
                  <a:lnTo>
                    <a:pt x="4997805" y="3630117"/>
                  </a:lnTo>
                  <a:lnTo>
                    <a:pt x="5030127" y="3588905"/>
                  </a:lnTo>
                  <a:lnTo>
                    <a:pt x="5061496" y="3546703"/>
                  </a:lnTo>
                  <a:lnTo>
                    <a:pt x="5091849" y="3503511"/>
                  </a:lnTo>
                  <a:lnTo>
                    <a:pt x="5121084" y="3459391"/>
                  </a:lnTo>
                  <a:lnTo>
                    <a:pt x="5149126" y="3414344"/>
                  </a:lnTo>
                  <a:lnTo>
                    <a:pt x="5176101" y="3368002"/>
                  </a:lnTo>
                  <a:lnTo>
                    <a:pt x="5201590" y="3320948"/>
                  </a:lnTo>
                  <a:lnTo>
                    <a:pt x="5225554" y="3273298"/>
                  </a:lnTo>
                  <a:lnTo>
                    <a:pt x="5247995" y="3225101"/>
                  </a:lnTo>
                  <a:lnTo>
                    <a:pt x="5268874" y="3176435"/>
                  </a:lnTo>
                  <a:lnTo>
                    <a:pt x="5288191" y="3127387"/>
                  </a:lnTo>
                  <a:lnTo>
                    <a:pt x="5300015" y="3087154"/>
                  </a:lnTo>
                  <a:lnTo>
                    <a:pt x="5310060" y="3041383"/>
                  </a:lnTo>
                  <a:lnTo>
                    <a:pt x="5328920" y="2942513"/>
                  </a:lnTo>
                  <a:lnTo>
                    <a:pt x="5339791" y="2894038"/>
                  </a:lnTo>
                  <a:lnTo>
                    <a:pt x="5351564" y="2854185"/>
                  </a:lnTo>
                  <a:lnTo>
                    <a:pt x="5370284" y="2818993"/>
                  </a:lnTo>
                  <a:lnTo>
                    <a:pt x="5411609" y="2806179"/>
                  </a:lnTo>
                  <a:lnTo>
                    <a:pt x="5463768" y="2796400"/>
                  </a:lnTo>
                  <a:lnTo>
                    <a:pt x="5518099" y="2788869"/>
                  </a:lnTo>
                  <a:lnTo>
                    <a:pt x="5566003" y="2782773"/>
                  </a:lnTo>
                  <a:lnTo>
                    <a:pt x="5598820" y="2777274"/>
                  </a:lnTo>
                  <a:lnTo>
                    <a:pt x="5651170" y="2760942"/>
                  </a:lnTo>
                  <a:lnTo>
                    <a:pt x="5702122" y="2742565"/>
                  </a:lnTo>
                  <a:lnTo>
                    <a:pt x="5751601" y="2721851"/>
                  </a:lnTo>
                  <a:lnTo>
                    <a:pt x="5799556" y="2698546"/>
                  </a:lnTo>
                  <a:lnTo>
                    <a:pt x="5845886" y="2672346"/>
                  </a:lnTo>
                  <a:lnTo>
                    <a:pt x="5889790" y="2643695"/>
                  </a:lnTo>
                  <a:lnTo>
                    <a:pt x="5931852" y="2612440"/>
                  </a:lnTo>
                  <a:lnTo>
                    <a:pt x="5972175" y="2578582"/>
                  </a:lnTo>
                  <a:lnTo>
                    <a:pt x="6010897" y="2542095"/>
                  </a:lnTo>
                  <a:lnTo>
                    <a:pt x="6048146" y="2502992"/>
                  </a:lnTo>
                  <a:close/>
                </a:path>
                <a:path w="6286500" h="3832225">
                  <a:moveTo>
                    <a:pt x="6234303" y="711504"/>
                  </a:moveTo>
                  <a:lnTo>
                    <a:pt x="6231572" y="660590"/>
                  </a:lnTo>
                  <a:lnTo>
                    <a:pt x="6228296" y="610577"/>
                  </a:lnTo>
                  <a:lnTo>
                    <a:pt x="6224067" y="561251"/>
                  </a:lnTo>
                  <a:lnTo>
                    <a:pt x="6219609" y="522312"/>
                  </a:lnTo>
                  <a:lnTo>
                    <a:pt x="6197104" y="390169"/>
                  </a:lnTo>
                  <a:lnTo>
                    <a:pt x="6178524" y="314731"/>
                  </a:lnTo>
                  <a:lnTo>
                    <a:pt x="6157607" y="249313"/>
                  </a:lnTo>
                  <a:lnTo>
                    <a:pt x="6132258" y="186702"/>
                  </a:lnTo>
                  <a:lnTo>
                    <a:pt x="6100762" y="125120"/>
                  </a:lnTo>
                  <a:lnTo>
                    <a:pt x="6064466" y="67157"/>
                  </a:lnTo>
                  <a:lnTo>
                    <a:pt x="6031979" y="22758"/>
                  </a:lnTo>
                  <a:lnTo>
                    <a:pt x="6017311" y="5232"/>
                  </a:lnTo>
                  <a:lnTo>
                    <a:pt x="5908789" y="5232"/>
                  </a:lnTo>
                  <a:lnTo>
                    <a:pt x="5915431" y="13512"/>
                  </a:lnTo>
                  <a:lnTo>
                    <a:pt x="5937491" y="43853"/>
                  </a:lnTo>
                  <a:lnTo>
                    <a:pt x="5978068" y="106908"/>
                  </a:lnTo>
                  <a:lnTo>
                    <a:pt x="6015025" y="172224"/>
                  </a:lnTo>
                  <a:lnTo>
                    <a:pt x="6048870" y="239725"/>
                  </a:lnTo>
                  <a:lnTo>
                    <a:pt x="6065202" y="274345"/>
                  </a:lnTo>
                  <a:lnTo>
                    <a:pt x="6084125" y="315607"/>
                  </a:lnTo>
                  <a:lnTo>
                    <a:pt x="6102705" y="357543"/>
                  </a:lnTo>
                  <a:lnTo>
                    <a:pt x="6120879" y="400291"/>
                  </a:lnTo>
                  <a:lnTo>
                    <a:pt x="6138596" y="444004"/>
                  </a:lnTo>
                  <a:lnTo>
                    <a:pt x="6155398" y="486994"/>
                  </a:lnTo>
                  <a:lnTo>
                    <a:pt x="6171971" y="530440"/>
                  </a:lnTo>
                  <a:lnTo>
                    <a:pt x="6188227" y="574484"/>
                  </a:lnTo>
                  <a:lnTo>
                    <a:pt x="6204102" y="619252"/>
                  </a:lnTo>
                  <a:lnTo>
                    <a:pt x="6219495" y="664883"/>
                  </a:lnTo>
                  <a:lnTo>
                    <a:pt x="6234303" y="711504"/>
                  </a:lnTo>
                  <a:close/>
                </a:path>
                <a:path w="6286500" h="3832225">
                  <a:moveTo>
                    <a:pt x="6286322" y="1865452"/>
                  </a:moveTo>
                  <a:lnTo>
                    <a:pt x="6285344" y="1814080"/>
                  </a:lnTo>
                  <a:lnTo>
                    <a:pt x="6282537" y="1763026"/>
                  </a:lnTo>
                  <a:lnTo>
                    <a:pt x="6278308" y="1712214"/>
                  </a:lnTo>
                  <a:lnTo>
                    <a:pt x="6273127" y="1661566"/>
                  </a:lnTo>
                  <a:lnTo>
                    <a:pt x="6267412" y="1611007"/>
                  </a:lnTo>
                  <a:lnTo>
                    <a:pt x="6262967" y="1573110"/>
                  </a:lnTo>
                  <a:lnTo>
                    <a:pt x="6258750" y="1535176"/>
                  </a:lnTo>
                  <a:lnTo>
                    <a:pt x="6250838" y="1459230"/>
                  </a:lnTo>
                  <a:lnTo>
                    <a:pt x="6247003" y="1421231"/>
                  </a:lnTo>
                  <a:lnTo>
                    <a:pt x="6241046" y="1370711"/>
                  </a:lnTo>
                  <a:lnTo>
                    <a:pt x="6235039" y="1320203"/>
                  </a:lnTo>
                  <a:lnTo>
                    <a:pt x="6231052" y="1282230"/>
                  </a:lnTo>
                  <a:lnTo>
                    <a:pt x="6224765" y="1231773"/>
                  </a:lnTo>
                  <a:lnTo>
                    <a:pt x="6218250" y="1181354"/>
                  </a:lnTo>
                  <a:lnTo>
                    <a:pt x="6211443" y="1130973"/>
                  </a:lnTo>
                  <a:lnTo>
                    <a:pt x="6204293" y="1080668"/>
                  </a:lnTo>
                  <a:lnTo>
                    <a:pt x="6194603" y="1017905"/>
                  </a:lnTo>
                  <a:lnTo>
                    <a:pt x="6186576" y="967740"/>
                  </a:lnTo>
                  <a:lnTo>
                    <a:pt x="6178042" y="917663"/>
                  </a:lnTo>
                  <a:lnTo>
                    <a:pt x="6166777" y="855167"/>
                  </a:lnTo>
                  <a:lnTo>
                    <a:pt x="6157011" y="805294"/>
                  </a:lnTo>
                  <a:lnTo>
                    <a:pt x="6146546" y="755548"/>
                  </a:lnTo>
                  <a:lnTo>
                    <a:pt x="6133185" y="693407"/>
                  </a:lnTo>
                  <a:lnTo>
                    <a:pt x="6121146" y="643928"/>
                  </a:lnTo>
                  <a:lnTo>
                    <a:pt x="6108230" y="594601"/>
                  </a:lnTo>
                  <a:lnTo>
                    <a:pt x="6094387" y="545426"/>
                  </a:lnTo>
                  <a:lnTo>
                    <a:pt x="6077407" y="483908"/>
                  </a:lnTo>
                  <a:lnTo>
                    <a:pt x="6061507" y="435089"/>
                  </a:lnTo>
                  <a:lnTo>
                    <a:pt x="6044489" y="386448"/>
                  </a:lnTo>
                  <a:lnTo>
                    <a:pt x="6024308" y="338366"/>
                  </a:lnTo>
                  <a:lnTo>
                    <a:pt x="6000204" y="278053"/>
                  </a:lnTo>
                  <a:lnTo>
                    <a:pt x="5976391" y="230593"/>
                  </a:lnTo>
                  <a:lnTo>
                    <a:pt x="5950674" y="183438"/>
                  </a:lnTo>
                  <a:lnTo>
                    <a:pt x="5923000" y="136626"/>
                  </a:lnTo>
                  <a:lnTo>
                    <a:pt x="5893333" y="90157"/>
                  </a:lnTo>
                  <a:lnTo>
                    <a:pt x="5863729" y="56565"/>
                  </a:lnTo>
                  <a:lnTo>
                    <a:pt x="5829871" y="10807"/>
                  </a:lnTo>
                  <a:lnTo>
                    <a:pt x="5814377" y="558"/>
                  </a:lnTo>
                  <a:lnTo>
                    <a:pt x="3686645" y="2908"/>
                  </a:lnTo>
                  <a:lnTo>
                    <a:pt x="3628199" y="0"/>
                  </a:lnTo>
                  <a:lnTo>
                    <a:pt x="3274390" y="60375"/>
                  </a:lnTo>
                  <a:lnTo>
                    <a:pt x="3221710" y="56489"/>
                  </a:lnTo>
                  <a:lnTo>
                    <a:pt x="1704733" y="315353"/>
                  </a:lnTo>
                  <a:lnTo>
                    <a:pt x="1656308" y="336499"/>
                  </a:lnTo>
                  <a:lnTo>
                    <a:pt x="1403502" y="379641"/>
                  </a:lnTo>
                  <a:lnTo>
                    <a:pt x="1355077" y="400786"/>
                  </a:lnTo>
                  <a:lnTo>
                    <a:pt x="1203439" y="426669"/>
                  </a:lnTo>
                  <a:lnTo>
                    <a:pt x="1155039" y="447802"/>
                  </a:lnTo>
                  <a:lnTo>
                    <a:pt x="1003452" y="473671"/>
                  </a:lnTo>
                  <a:lnTo>
                    <a:pt x="955065" y="494817"/>
                  </a:lnTo>
                  <a:lnTo>
                    <a:pt x="803516" y="520674"/>
                  </a:lnTo>
                  <a:lnTo>
                    <a:pt x="755154" y="541820"/>
                  </a:lnTo>
                  <a:lnTo>
                    <a:pt x="654151" y="559054"/>
                  </a:lnTo>
                  <a:lnTo>
                    <a:pt x="605802" y="580186"/>
                  </a:lnTo>
                  <a:lnTo>
                    <a:pt x="555320" y="588797"/>
                  </a:lnTo>
                  <a:lnTo>
                    <a:pt x="506971" y="609930"/>
                  </a:lnTo>
                  <a:lnTo>
                    <a:pt x="412165" y="626110"/>
                  </a:lnTo>
                  <a:lnTo>
                    <a:pt x="368782" y="646391"/>
                  </a:lnTo>
                  <a:lnTo>
                    <a:pt x="322173" y="654354"/>
                  </a:lnTo>
                  <a:lnTo>
                    <a:pt x="228295" y="683260"/>
                  </a:lnTo>
                  <a:lnTo>
                    <a:pt x="129311" y="700151"/>
                  </a:lnTo>
                  <a:lnTo>
                    <a:pt x="81140" y="721245"/>
                  </a:lnTo>
                  <a:lnTo>
                    <a:pt x="1062126" y="553847"/>
                  </a:lnTo>
                  <a:lnTo>
                    <a:pt x="368" y="735037"/>
                  </a:lnTo>
                  <a:lnTo>
                    <a:pt x="812" y="2280983"/>
                  </a:lnTo>
                  <a:lnTo>
                    <a:pt x="939" y="2293848"/>
                  </a:lnTo>
                  <a:lnTo>
                    <a:pt x="1930" y="876490"/>
                  </a:lnTo>
                  <a:lnTo>
                    <a:pt x="6311" y="875741"/>
                  </a:lnTo>
                  <a:lnTo>
                    <a:pt x="56095" y="854354"/>
                  </a:lnTo>
                  <a:lnTo>
                    <a:pt x="107759" y="845540"/>
                  </a:lnTo>
                  <a:lnTo>
                    <a:pt x="156921" y="824268"/>
                  </a:lnTo>
                  <a:lnTo>
                    <a:pt x="257873" y="807046"/>
                  </a:lnTo>
                  <a:lnTo>
                    <a:pt x="353631" y="777824"/>
                  </a:lnTo>
                  <a:lnTo>
                    <a:pt x="401116" y="769721"/>
                  </a:lnTo>
                  <a:lnTo>
                    <a:pt x="445312" y="749287"/>
                  </a:lnTo>
                  <a:lnTo>
                    <a:pt x="540524" y="733044"/>
                  </a:lnTo>
                  <a:lnTo>
                    <a:pt x="588556" y="711962"/>
                  </a:lnTo>
                  <a:lnTo>
                    <a:pt x="688898" y="694842"/>
                  </a:lnTo>
                  <a:lnTo>
                    <a:pt x="736942" y="673760"/>
                  </a:lnTo>
                  <a:lnTo>
                    <a:pt x="837311" y="656628"/>
                  </a:lnTo>
                  <a:lnTo>
                    <a:pt x="885367" y="635546"/>
                  </a:lnTo>
                  <a:lnTo>
                    <a:pt x="985761" y="618413"/>
                  </a:lnTo>
                  <a:lnTo>
                    <a:pt x="1033830" y="597331"/>
                  </a:lnTo>
                  <a:lnTo>
                    <a:pt x="1184478" y="571614"/>
                  </a:lnTo>
                  <a:lnTo>
                    <a:pt x="1232560" y="550532"/>
                  </a:lnTo>
                  <a:lnTo>
                    <a:pt x="1383245" y="524814"/>
                  </a:lnTo>
                  <a:lnTo>
                    <a:pt x="1431353" y="503720"/>
                  </a:lnTo>
                  <a:lnTo>
                    <a:pt x="1732826" y="452272"/>
                  </a:lnTo>
                  <a:lnTo>
                    <a:pt x="1780921" y="431190"/>
                  </a:lnTo>
                  <a:lnTo>
                    <a:pt x="3240062" y="182194"/>
                  </a:lnTo>
                  <a:lnTo>
                    <a:pt x="3292551" y="186118"/>
                  </a:lnTo>
                  <a:lnTo>
                    <a:pt x="3594582" y="134569"/>
                  </a:lnTo>
                  <a:lnTo>
                    <a:pt x="3647059" y="138506"/>
                  </a:lnTo>
                  <a:lnTo>
                    <a:pt x="3898696" y="95567"/>
                  </a:lnTo>
                  <a:lnTo>
                    <a:pt x="3951160" y="99491"/>
                  </a:lnTo>
                  <a:lnTo>
                    <a:pt x="4152417" y="65151"/>
                  </a:lnTo>
                  <a:lnTo>
                    <a:pt x="4204855" y="69088"/>
                  </a:lnTo>
                  <a:lnTo>
                    <a:pt x="4394505" y="36728"/>
                  </a:lnTo>
                  <a:lnTo>
                    <a:pt x="4442828" y="41363"/>
                  </a:lnTo>
                  <a:lnTo>
                    <a:pt x="4655705" y="5029"/>
                  </a:lnTo>
                  <a:lnTo>
                    <a:pt x="5575579" y="2667"/>
                  </a:lnTo>
                  <a:lnTo>
                    <a:pt x="5618619" y="21082"/>
                  </a:lnTo>
                  <a:lnTo>
                    <a:pt x="5659907" y="39801"/>
                  </a:lnTo>
                  <a:lnTo>
                    <a:pt x="5693549" y="59829"/>
                  </a:lnTo>
                  <a:lnTo>
                    <a:pt x="5726747" y="92824"/>
                  </a:lnTo>
                  <a:lnTo>
                    <a:pt x="5757456" y="126225"/>
                  </a:lnTo>
                  <a:lnTo>
                    <a:pt x="5785828" y="160032"/>
                  </a:lnTo>
                  <a:lnTo>
                    <a:pt x="5811977" y="194221"/>
                  </a:lnTo>
                  <a:lnTo>
                    <a:pt x="5838177" y="241287"/>
                  </a:lnTo>
                  <a:lnTo>
                    <a:pt x="5860262" y="276174"/>
                  </a:lnTo>
                  <a:lnTo>
                    <a:pt x="5882640" y="323888"/>
                  </a:lnTo>
                  <a:lnTo>
                    <a:pt x="5903303" y="371894"/>
                  </a:lnTo>
                  <a:lnTo>
                    <a:pt x="5924524" y="432689"/>
                  </a:lnTo>
                  <a:lnTo>
                    <a:pt x="5942127" y="481228"/>
                  </a:lnTo>
                  <a:lnTo>
                    <a:pt x="5960542" y="542493"/>
                  </a:lnTo>
                  <a:lnTo>
                    <a:pt x="5975604" y="591464"/>
                  </a:lnTo>
                  <a:lnTo>
                    <a:pt x="5991225" y="653211"/>
                  </a:lnTo>
                  <a:lnTo>
                    <a:pt x="6003760" y="702614"/>
                  </a:lnTo>
                  <a:lnTo>
                    <a:pt x="6015406" y="752157"/>
                  </a:lnTo>
                  <a:lnTo>
                    <a:pt x="6028347" y="814362"/>
                  </a:lnTo>
                  <a:lnTo>
                    <a:pt x="6038405" y="864184"/>
                  </a:lnTo>
                  <a:lnTo>
                    <a:pt x="6047765" y="914120"/>
                  </a:lnTo>
                  <a:lnTo>
                    <a:pt x="6060668" y="989228"/>
                  </a:lnTo>
                  <a:lnTo>
                    <a:pt x="6074422" y="1077061"/>
                  </a:lnTo>
                  <a:lnTo>
                    <a:pt x="6083770" y="1139888"/>
                  </a:lnTo>
                  <a:lnTo>
                    <a:pt x="6090590" y="1190256"/>
                  </a:lnTo>
                  <a:lnTo>
                    <a:pt x="6097105" y="1240675"/>
                  </a:lnTo>
                  <a:lnTo>
                    <a:pt x="6103366" y="1291145"/>
                  </a:lnTo>
                  <a:lnTo>
                    <a:pt x="6109436" y="1341640"/>
                  </a:lnTo>
                  <a:lnTo>
                    <a:pt x="6113259" y="1379639"/>
                  </a:lnTo>
                  <a:lnTo>
                    <a:pt x="6119152" y="1430172"/>
                  </a:lnTo>
                  <a:lnTo>
                    <a:pt x="6122911" y="1468170"/>
                  </a:lnTo>
                  <a:lnTo>
                    <a:pt x="6132855" y="1556664"/>
                  </a:lnTo>
                  <a:lnTo>
                    <a:pt x="6137021" y="1594599"/>
                  </a:lnTo>
                  <a:lnTo>
                    <a:pt x="6139307" y="1619986"/>
                  </a:lnTo>
                  <a:lnTo>
                    <a:pt x="6145301" y="1670494"/>
                  </a:lnTo>
                  <a:lnTo>
                    <a:pt x="6150915" y="1721065"/>
                  </a:lnTo>
                  <a:lnTo>
                    <a:pt x="6157049" y="1810207"/>
                  </a:lnTo>
                  <a:lnTo>
                    <a:pt x="6158827" y="1861439"/>
                  </a:lnTo>
                  <a:lnTo>
                    <a:pt x="6158433" y="1913039"/>
                  </a:lnTo>
                  <a:lnTo>
                    <a:pt x="6153289" y="1952561"/>
                  </a:lnTo>
                  <a:lnTo>
                    <a:pt x="6146000" y="2005342"/>
                  </a:lnTo>
                  <a:lnTo>
                    <a:pt x="6134379" y="2058860"/>
                  </a:lnTo>
                  <a:lnTo>
                    <a:pt x="6115570" y="2100719"/>
                  </a:lnTo>
                  <a:lnTo>
                    <a:pt x="6090983" y="2143569"/>
                  </a:lnTo>
                  <a:lnTo>
                    <a:pt x="6064961" y="2186660"/>
                  </a:lnTo>
                  <a:lnTo>
                    <a:pt x="6033440" y="2217813"/>
                  </a:lnTo>
                  <a:lnTo>
                    <a:pt x="5998883" y="2249474"/>
                  </a:lnTo>
                  <a:lnTo>
                    <a:pt x="5961634" y="2281593"/>
                  </a:lnTo>
                  <a:lnTo>
                    <a:pt x="5921997" y="2314130"/>
                  </a:lnTo>
                  <a:lnTo>
                    <a:pt x="5832678" y="2355138"/>
                  </a:lnTo>
                  <a:lnTo>
                    <a:pt x="5787923" y="2388539"/>
                  </a:lnTo>
                  <a:lnTo>
                    <a:pt x="5687034" y="2431529"/>
                  </a:lnTo>
                  <a:lnTo>
                    <a:pt x="5633504" y="2440660"/>
                  </a:lnTo>
                  <a:lnTo>
                    <a:pt x="5530304" y="2484043"/>
                  </a:lnTo>
                  <a:lnTo>
                    <a:pt x="5476964" y="2493137"/>
                  </a:lnTo>
                  <a:lnTo>
                    <a:pt x="5426430" y="2514650"/>
                  </a:lnTo>
                  <a:lnTo>
                    <a:pt x="5374716" y="2523464"/>
                  </a:lnTo>
                  <a:lnTo>
                    <a:pt x="5277561" y="2552941"/>
                  </a:lnTo>
                  <a:lnTo>
                    <a:pt x="5232692" y="2573477"/>
                  </a:lnTo>
                  <a:lnTo>
                    <a:pt x="5175199" y="2583281"/>
                  </a:lnTo>
                  <a:lnTo>
                    <a:pt x="5165890" y="2597759"/>
                  </a:lnTo>
                  <a:lnTo>
                    <a:pt x="5155908" y="2599461"/>
                  </a:lnTo>
                  <a:lnTo>
                    <a:pt x="5149748" y="2613393"/>
                  </a:lnTo>
                  <a:lnTo>
                    <a:pt x="5140223" y="2615019"/>
                  </a:lnTo>
                  <a:lnTo>
                    <a:pt x="5133784" y="2629001"/>
                  </a:lnTo>
                  <a:lnTo>
                    <a:pt x="5128552" y="2642781"/>
                  </a:lnTo>
                  <a:lnTo>
                    <a:pt x="5122608" y="2643797"/>
                  </a:lnTo>
                  <a:lnTo>
                    <a:pt x="5108626" y="2697721"/>
                  </a:lnTo>
                  <a:lnTo>
                    <a:pt x="5094452" y="2751671"/>
                  </a:lnTo>
                  <a:lnTo>
                    <a:pt x="5077942" y="2793136"/>
                  </a:lnTo>
                  <a:lnTo>
                    <a:pt x="5063350" y="2847162"/>
                  </a:lnTo>
                  <a:lnTo>
                    <a:pt x="5048516" y="2901226"/>
                  </a:lnTo>
                  <a:lnTo>
                    <a:pt x="5031283" y="2942818"/>
                  </a:lnTo>
                  <a:lnTo>
                    <a:pt x="5015903" y="2996971"/>
                  </a:lnTo>
                  <a:lnTo>
                    <a:pt x="4998110" y="3038665"/>
                  </a:lnTo>
                  <a:lnTo>
                    <a:pt x="4982210" y="3092907"/>
                  </a:lnTo>
                  <a:lnTo>
                    <a:pt x="4963846" y="3134703"/>
                  </a:lnTo>
                  <a:lnTo>
                    <a:pt x="4947259" y="3189059"/>
                  </a:lnTo>
                  <a:lnTo>
                    <a:pt x="4928159" y="3230969"/>
                  </a:lnTo>
                  <a:lnTo>
                    <a:pt x="4910810" y="3285464"/>
                  </a:lnTo>
                  <a:lnTo>
                    <a:pt x="4890922" y="3327514"/>
                  </a:lnTo>
                  <a:lnTo>
                    <a:pt x="4872748" y="3382149"/>
                  </a:lnTo>
                  <a:lnTo>
                    <a:pt x="4851984" y="3424339"/>
                  </a:lnTo>
                  <a:lnTo>
                    <a:pt x="4849406" y="3437661"/>
                  </a:lnTo>
                  <a:lnTo>
                    <a:pt x="4842599" y="3451707"/>
                  </a:lnTo>
                  <a:lnTo>
                    <a:pt x="4832413" y="3466325"/>
                  </a:lnTo>
                  <a:lnTo>
                    <a:pt x="4821783" y="3493909"/>
                  </a:lnTo>
                  <a:lnTo>
                    <a:pt x="4809248" y="3431629"/>
                  </a:lnTo>
                  <a:lnTo>
                    <a:pt x="4798695" y="3381895"/>
                  </a:lnTo>
                  <a:lnTo>
                    <a:pt x="4787785" y="3332226"/>
                  </a:lnTo>
                  <a:lnTo>
                    <a:pt x="4762017" y="3220669"/>
                  </a:lnTo>
                  <a:lnTo>
                    <a:pt x="4748923" y="3171367"/>
                  </a:lnTo>
                  <a:lnTo>
                    <a:pt x="4734560" y="3122282"/>
                  </a:lnTo>
                  <a:lnTo>
                    <a:pt x="4718837" y="3073438"/>
                  </a:lnTo>
                  <a:lnTo>
                    <a:pt x="4699432" y="3012325"/>
                  </a:lnTo>
                  <a:lnTo>
                    <a:pt x="4680432" y="2964040"/>
                  </a:lnTo>
                  <a:lnTo>
                    <a:pt x="4667110" y="2927667"/>
                  </a:lnTo>
                  <a:lnTo>
                    <a:pt x="4645622" y="2879788"/>
                  </a:lnTo>
                  <a:lnTo>
                    <a:pt x="4618304" y="2820035"/>
                  </a:lnTo>
                  <a:lnTo>
                    <a:pt x="4591736" y="2773032"/>
                  </a:lnTo>
                  <a:lnTo>
                    <a:pt x="4572673" y="2750528"/>
                  </a:lnTo>
                  <a:lnTo>
                    <a:pt x="4535716" y="2731058"/>
                  </a:lnTo>
                  <a:lnTo>
                    <a:pt x="4191736" y="2789758"/>
                  </a:lnTo>
                  <a:lnTo>
                    <a:pt x="4142562" y="2811043"/>
                  </a:lnTo>
                  <a:lnTo>
                    <a:pt x="4090339" y="2819946"/>
                  </a:lnTo>
                  <a:lnTo>
                    <a:pt x="4039654" y="2841485"/>
                  </a:lnTo>
                  <a:lnTo>
                    <a:pt x="3986504" y="2850553"/>
                  </a:lnTo>
                  <a:lnTo>
                    <a:pt x="3884701" y="2893695"/>
                  </a:lnTo>
                  <a:lnTo>
                    <a:pt x="3832364" y="2902623"/>
                  </a:lnTo>
                  <a:lnTo>
                    <a:pt x="3732695" y="2932519"/>
                  </a:lnTo>
                  <a:lnTo>
                    <a:pt x="3685946" y="2953372"/>
                  </a:lnTo>
                  <a:lnTo>
                    <a:pt x="3638804" y="2961424"/>
                  </a:lnTo>
                  <a:lnTo>
                    <a:pt x="3595827" y="2981642"/>
                  </a:lnTo>
                  <a:lnTo>
                    <a:pt x="3553028" y="2988945"/>
                  </a:lnTo>
                  <a:lnTo>
                    <a:pt x="3515004" y="3008312"/>
                  </a:lnTo>
                  <a:lnTo>
                    <a:pt x="3426803" y="3023362"/>
                  </a:lnTo>
                  <a:lnTo>
                    <a:pt x="3378035" y="3044571"/>
                  </a:lnTo>
                  <a:lnTo>
                    <a:pt x="3327146" y="3053257"/>
                  </a:lnTo>
                  <a:lnTo>
                    <a:pt x="3278428" y="3074454"/>
                  </a:lnTo>
                  <a:lnTo>
                    <a:pt x="3176778" y="3091802"/>
                  </a:lnTo>
                  <a:lnTo>
                    <a:pt x="2878696" y="3181312"/>
                  </a:lnTo>
                  <a:lnTo>
                    <a:pt x="2777312" y="3198609"/>
                  </a:lnTo>
                  <a:lnTo>
                    <a:pt x="2728772" y="3219780"/>
                  </a:lnTo>
                  <a:lnTo>
                    <a:pt x="3865168" y="3025864"/>
                  </a:lnTo>
                  <a:lnTo>
                    <a:pt x="3917581" y="3016910"/>
                  </a:lnTo>
                  <a:lnTo>
                    <a:pt x="4019512" y="2973755"/>
                  </a:lnTo>
                  <a:lnTo>
                    <a:pt x="4072725" y="2964675"/>
                  </a:lnTo>
                  <a:lnTo>
                    <a:pt x="4123486" y="2943123"/>
                  </a:lnTo>
                  <a:lnTo>
                    <a:pt x="4175772" y="2934208"/>
                  </a:lnTo>
                  <a:lnTo>
                    <a:pt x="4225010" y="2912922"/>
                  </a:lnTo>
                  <a:lnTo>
                    <a:pt x="4495889" y="2866694"/>
                  </a:lnTo>
                  <a:lnTo>
                    <a:pt x="4512488" y="2902508"/>
                  </a:lnTo>
                  <a:lnTo>
                    <a:pt x="4533570" y="2950451"/>
                  </a:lnTo>
                  <a:lnTo>
                    <a:pt x="4551096" y="2986113"/>
                  </a:lnTo>
                  <a:lnTo>
                    <a:pt x="4579620" y="3058541"/>
                  </a:lnTo>
                  <a:lnTo>
                    <a:pt x="4596269" y="3107232"/>
                  </a:lnTo>
                  <a:lnTo>
                    <a:pt x="4611484" y="3156178"/>
                  </a:lnTo>
                  <a:lnTo>
                    <a:pt x="4625441" y="3205327"/>
                  </a:lnTo>
                  <a:lnTo>
                    <a:pt x="4638433" y="3254641"/>
                  </a:lnTo>
                  <a:lnTo>
                    <a:pt x="4650511" y="3304121"/>
                  </a:lnTo>
                  <a:lnTo>
                    <a:pt x="4664011" y="3366236"/>
                  </a:lnTo>
                  <a:lnTo>
                    <a:pt x="4674844" y="3415919"/>
                  </a:lnTo>
                  <a:lnTo>
                    <a:pt x="4685335" y="3465665"/>
                  </a:lnTo>
                  <a:lnTo>
                    <a:pt x="4695685" y="3515423"/>
                  </a:lnTo>
                  <a:lnTo>
                    <a:pt x="4698949" y="3540633"/>
                  </a:lnTo>
                  <a:lnTo>
                    <a:pt x="4702505" y="3578682"/>
                  </a:lnTo>
                  <a:lnTo>
                    <a:pt x="4708360" y="3629215"/>
                  </a:lnTo>
                  <a:lnTo>
                    <a:pt x="4714265" y="3666858"/>
                  </a:lnTo>
                  <a:lnTo>
                    <a:pt x="4730788" y="3715575"/>
                  </a:lnTo>
                  <a:lnTo>
                    <a:pt x="4764087" y="3748544"/>
                  </a:lnTo>
                  <a:lnTo>
                    <a:pt x="4830026" y="3737292"/>
                  </a:lnTo>
                  <a:lnTo>
                    <a:pt x="4859998" y="3693528"/>
                  </a:lnTo>
                  <a:lnTo>
                    <a:pt x="4883023" y="3650945"/>
                  </a:lnTo>
                  <a:lnTo>
                    <a:pt x="4910379" y="3594747"/>
                  </a:lnTo>
                  <a:lnTo>
                    <a:pt x="4937366" y="3538601"/>
                  </a:lnTo>
                  <a:lnTo>
                    <a:pt x="4959261" y="3496221"/>
                  </a:lnTo>
                  <a:lnTo>
                    <a:pt x="4971339" y="3481273"/>
                  </a:lnTo>
                  <a:lnTo>
                    <a:pt x="4976126" y="3467570"/>
                  </a:lnTo>
                  <a:lnTo>
                    <a:pt x="4990490" y="3426472"/>
                  </a:lnTo>
                  <a:lnTo>
                    <a:pt x="5011331" y="3384258"/>
                  </a:lnTo>
                  <a:lnTo>
                    <a:pt x="5029606" y="3329609"/>
                  </a:lnTo>
                  <a:lnTo>
                    <a:pt x="5047475" y="3275025"/>
                  </a:lnTo>
                  <a:lnTo>
                    <a:pt x="5067071" y="3233026"/>
                  </a:lnTo>
                  <a:lnTo>
                    <a:pt x="5084165" y="3178581"/>
                  </a:lnTo>
                  <a:lnTo>
                    <a:pt x="5103038" y="3136709"/>
                  </a:lnTo>
                  <a:lnTo>
                    <a:pt x="5119421" y="3082379"/>
                  </a:lnTo>
                  <a:lnTo>
                    <a:pt x="5136756" y="3040773"/>
                  </a:lnTo>
                  <a:lnTo>
                    <a:pt x="5151666" y="2986697"/>
                  </a:lnTo>
                  <a:lnTo>
                    <a:pt x="5168455" y="2945180"/>
                  </a:lnTo>
                  <a:lnTo>
                    <a:pt x="5182857" y="2891180"/>
                  </a:lnTo>
                  <a:lnTo>
                    <a:pt x="5199151" y="2849753"/>
                  </a:lnTo>
                  <a:lnTo>
                    <a:pt x="5213096" y="2795841"/>
                  </a:lnTo>
                  <a:lnTo>
                    <a:pt x="5226850" y="2741955"/>
                  </a:lnTo>
                  <a:lnTo>
                    <a:pt x="5242547" y="2700629"/>
                  </a:lnTo>
                  <a:lnTo>
                    <a:pt x="5285841" y="2680360"/>
                  </a:lnTo>
                  <a:lnTo>
                    <a:pt x="5382399" y="2663875"/>
                  </a:lnTo>
                  <a:lnTo>
                    <a:pt x="5430825" y="2642730"/>
                  </a:lnTo>
                  <a:lnTo>
                    <a:pt x="5482539" y="2633903"/>
                  </a:lnTo>
                  <a:lnTo>
                    <a:pt x="5532983" y="2612415"/>
                  </a:lnTo>
                  <a:lnTo>
                    <a:pt x="5586158" y="2603347"/>
                  </a:lnTo>
                  <a:lnTo>
                    <a:pt x="5938024" y="2453106"/>
                  </a:lnTo>
                  <a:lnTo>
                    <a:pt x="5982436" y="2419769"/>
                  </a:lnTo>
                  <a:lnTo>
                    <a:pt x="6027115" y="2399258"/>
                  </a:lnTo>
                  <a:lnTo>
                    <a:pt x="6067564" y="2366594"/>
                  </a:lnTo>
                  <a:lnTo>
                    <a:pt x="6105664" y="2334323"/>
                  </a:lnTo>
                  <a:lnTo>
                    <a:pt x="6139053" y="2289975"/>
                  </a:lnTo>
                  <a:lnTo>
                    <a:pt x="6171755" y="2258618"/>
                  </a:lnTo>
                  <a:lnTo>
                    <a:pt x="6199251" y="2215273"/>
                  </a:lnTo>
                  <a:lnTo>
                    <a:pt x="6225552" y="2172144"/>
                  </a:lnTo>
                  <a:lnTo>
                    <a:pt x="6244996" y="2117293"/>
                  </a:lnTo>
                  <a:lnTo>
                    <a:pt x="6262255" y="2075688"/>
                  </a:lnTo>
                  <a:lnTo>
                    <a:pt x="6273406" y="2022259"/>
                  </a:lnTo>
                  <a:lnTo>
                    <a:pt x="6280937" y="1969439"/>
                  </a:lnTo>
                  <a:lnTo>
                    <a:pt x="6285001" y="1917204"/>
                  </a:lnTo>
                  <a:lnTo>
                    <a:pt x="6286322" y="1865452"/>
                  </a:lnTo>
                  <a:close/>
                </a:path>
              </a:pathLst>
            </a:custGeom>
            <a:solidFill>
              <a:srgbClr val="FBC3E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 rot="20760000">
            <a:off x="37448" y="553119"/>
            <a:ext cx="4923403" cy="1270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785"/>
              </a:lnSpc>
            </a:pPr>
            <a:r>
              <a:rPr dirty="0" baseline="-1944" sz="15000" spc="-2692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dirty="0" baseline="-1666" sz="15000" spc="-2692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dirty="0" baseline="-1388" sz="15000" spc="-2692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dirty="0" baseline="-1111" sz="15000" spc="-2692">
                <a:solidFill>
                  <a:srgbClr val="FFFFFF"/>
                </a:solidFill>
                <a:latin typeface="Arial Narrow"/>
                <a:cs typeface="Arial Narrow"/>
              </a:rPr>
              <a:t>O</a:t>
            </a:r>
            <a:r>
              <a:rPr dirty="0" sz="10000" spc="-1795">
                <a:solidFill>
                  <a:srgbClr val="FFFFFF"/>
                </a:solidFill>
                <a:latin typeface="Arial Narrow"/>
                <a:cs typeface="Arial Narrow"/>
              </a:rPr>
              <a:t>N</a:t>
            </a:r>
            <a:r>
              <a:rPr dirty="0" sz="10000" spc="-1795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dirty="0" sz="10000" spc="-1795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dirty="0" sz="10000" spc="-1795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dirty="0" sz="10000" spc="-1795">
                <a:solidFill>
                  <a:srgbClr val="FFFFFF"/>
                </a:solidFill>
                <a:latin typeface="Arial Narrow"/>
                <a:cs typeface="Arial Narrow"/>
              </a:rPr>
              <a:t>Y</a:t>
            </a:r>
            <a:endParaRPr sz="10000">
              <a:latin typeface="Arial Narrow"/>
              <a:cs typeface="Arial Narrow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20760000">
            <a:off x="634640" y="1646823"/>
            <a:ext cx="4306936" cy="1270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775"/>
              </a:lnSpc>
            </a:pPr>
            <a:r>
              <a:rPr dirty="0" baseline="-1944" sz="15000" spc="-2737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dirty="0" baseline="-1666" sz="15000" spc="-2737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dirty="0" baseline="-1388" sz="15000" spc="-2737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dirty="0" baseline="-1111" sz="15000" spc="-2737">
                <a:solidFill>
                  <a:srgbClr val="FFFFFF"/>
                </a:solidFill>
                <a:latin typeface="Arial Narrow"/>
                <a:cs typeface="Arial Narrow"/>
              </a:rPr>
              <a:t>E</a:t>
            </a:r>
            <a:r>
              <a:rPr dirty="0" sz="10000" spc="-1825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dirty="0" sz="10000" spc="-1825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dirty="0" sz="10000" spc="-1825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dirty="0" sz="10000" spc="-1825">
                <a:solidFill>
                  <a:srgbClr val="FFFFFF"/>
                </a:solidFill>
                <a:latin typeface="Arial Narrow"/>
                <a:cs typeface="Arial Narrow"/>
              </a:rPr>
              <a:t>H</a:t>
            </a:r>
            <a:endParaRPr sz="10000">
              <a:latin typeface="Arial Narrow"/>
              <a:cs typeface="Arial Narrow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247987" y="1771115"/>
            <a:ext cx="12929235" cy="7083425"/>
          </a:xfrm>
          <a:prstGeom prst="rect">
            <a:avLst/>
          </a:prstGeom>
        </p:spPr>
        <p:txBody>
          <a:bodyPr wrap="square" lIns="0" tIns="121285" rIns="0" bIns="0" rtlCol="0" vert="horz">
            <a:spAutoFit/>
          </a:bodyPr>
          <a:lstStyle/>
          <a:p>
            <a:pPr marL="4701540" indent="-423545">
              <a:lnSpc>
                <a:spcPct val="100000"/>
              </a:lnSpc>
              <a:spcBef>
                <a:spcPts val="955"/>
              </a:spcBef>
              <a:buSzPct val="94736"/>
              <a:buAutoNum type="arabicParenR"/>
              <a:tabLst>
                <a:tab pos="4701540" algn="l"/>
              </a:tabLst>
            </a:pPr>
            <a:r>
              <a:rPr dirty="0" sz="2850" b="1">
                <a:solidFill>
                  <a:srgbClr val="FDF7EC"/>
                </a:solidFill>
                <a:latin typeface="Gill Sans MT"/>
                <a:cs typeface="Gill Sans MT"/>
              </a:rPr>
              <a:t>Physical</a:t>
            </a:r>
            <a:r>
              <a:rPr dirty="0" sz="2850" spc="-25" b="1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-105" b="1">
                <a:solidFill>
                  <a:srgbClr val="FDF7EC"/>
                </a:solidFill>
                <a:latin typeface="Gill Sans MT"/>
                <a:cs typeface="Gill Sans MT"/>
              </a:rPr>
              <a:t>Activity</a:t>
            </a:r>
            <a:r>
              <a:rPr dirty="0" sz="2850" spc="-20" b="1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-10" b="1">
                <a:solidFill>
                  <a:srgbClr val="FDF7EC"/>
                </a:solidFill>
                <a:latin typeface="Gill Sans MT"/>
                <a:cs typeface="Gill Sans MT"/>
              </a:rPr>
              <a:t>Levels:</a:t>
            </a:r>
            <a:endParaRPr sz="285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850" spc="160">
                <a:solidFill>
                  <a:srgbClr val="FDF7EC"/>
                </a:solidFill>
                <a:latin typeface="Gill Sans MT"/>
                <a:cs typeface="Gill Sans MT"/>
              </a:rPr>
              <a:t>28%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55">
                <a:solidFill>
                  <a:srgbClr val="FDF7EC"/>
                </a:solidFill>
                <a:latin typeface="Gill Sans MT"/>
                <a:cs typeface="Gill Sans MT"/>
              </a:rPr>
              <a:t>of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60">
                <a:solidFill>
                  <a:srgbClr val="FDF7EC"/>
                </a:solidFill>
                <a:latin typeface="Gill Sans MT"/>
                <a:cs typeface="Gill Sans MT"/>
              </a:rPr>
              <a:t>adults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240">
                <a:solidFill>
                  <a:srgbClr val="FDF7EC"/>
                </a:solidFill>
                <a:latin typeface="Gill Sans MT"/>
                <a:cs typeface="Gill Sans MT"/>
              </a:rPr>
              <a:t>aged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90">
                <a:solidFill>
                  <a:srgbClr val="FDF7EC"/>
                </a:solidFill>
                <a:latin typeface="Gill Sans MT"/>
                <a:cs typeface="Gill Sans MT"/>
              </a:rPr>
              <a:t>60+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95">
                <a:solidFill>
                  <a:srgbClr val="FDF7EC"/>
                </a:solidFill>
                <a:latin typeface="Gill Sans MT"/>
                <a:cs typeface="Gill Sans MT"/>
              </a:rPr>
              <a:t>are</a:t>
            </a:r>
            <a:r>
              <a:rPr dirty="0" sz="2850" spc="-7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50">
                <a:solidFill>
                  <a:srgbClr val="FDF7EC"/>
                </a:solidFill>
                <a:latin typeface="Gill Sans MT"/>
                <a:cs typeface="Gill Sans MT"/>
              </a:rPr>
              <a:t>not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45">
                <a:solidFill>
                  <a:srgbClr val="FDF7EC"/>
                </a:solidFill>
                <a:latin typeface="Gill Sans MT"/>
                <a:cs typeface="Gill Sans MT"/>
              </a:rPr>
              <a:t>sufficiently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35">
                <a:solidFill>
                  <a:srgbClr val="FDF7EC"/>
                </a:solidFill>
                <a:latin typeface="Gill Sans MT"/>
                <a:cs typeface="Gill Sans MT"/>
              </a:rPr>
              <a:t>active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-10">
                <a:solidFill>
                  <a:srgbClr val="FDF7EC"/>
                </a:solidFill>
                <a:latin typeface="Gill Sans MT"/>
                <a:cs typeface="Gill Sans MT"/>
              </a:rPr>
              <a:t>(WHO).</a:t>
            </a:r>
            <a:endParaRPr sz="285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850" spc="95">
                <a:solidFill>
                  <a:srgbClr val="FDF7EC"/>
                </a:solidFill>
                <a:latin typeface="Gill Sans MT"/>
                <a:cs typeface="Gill Sans MT"/>
              </a:rPr>
              <a:t>In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80">
                <a:solidFill>
                  <a:srgbClr val="FDF7EC"/>
                </a:solidFill>
                <a:latin typeface="Gill Sans MT"/>
                <a:cs typeface="Gill Sans MT"/>
              </a:rPr>
              <a:t>the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70">
                <a:solidFill>
                  <a:srgbClr val="FDF7EC"/>
                </a:solidFill>
                <a:latin typeface="Gill Sans MT"/>
                <a:cs typeface="Gill Sans MT"/>
              </a:rPr>
              <a:t>U.S.,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80">
                <a:solidFill>
                  <a:srgbClr val="FDF7EC"/>
                </a:solidFill>
                <a:latin typeface="Gill Sans MT"/>
                <a:cs typeface="Gill Sans MT"/>
              </a:rPr>
              <a:t>only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50">
                <a:solidFill>
                  <a:srgbClr val="FDF7EC"/>
                </a:solidFill>
                <a:latin typeface="Gill Sans MT"/>
                <a:cs typeface="Gill Sans MT"/>
              </a:rPr>
              <a:t>16.2%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55">
                <a:solidFill>
                  <a:srgbClr val="FDF7EC"/>
                </a:solidFill>
                <a:latin typeface="Gill Sans MT"/>
                <a:cs typeface="Gill Sans MT"/>
              </a:rPr>
              <a:t>of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30">
                <a:solidFill>
                  <a:srgbClr val="FDF7EC"/>
                </a:solidFill>
                <a:latin typeface="Gill Sans MT"/>
                <a:cs typeface="Gill Sans MT"/>
              </a:rPr>
              <a:t>seniors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25">
                <a:solidFill>
                  <a:srgbClr val="FDF7EC"/>
                </a:solidFill>
                <a:latin typeface="Gill Sans MT"/>
                <a:cs typeface="Gill Sans MT"/>
              </a:rPr>
              <a:t>meet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05">
                <a:solidFill>
                  <a:srgbClr val="FDF7EC"/>
                </a:solidFill>
                <a:latin typeface="Gill Sans MT"/>
                <a:cs typeface="Gill Sans MT"/>
              </a:rPr>
              <a:t>exercise</a:t>
            </a:r>
            <a:r>
              <a:rPr dirty="0" sz="2850" spc="-7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35">
                <a:solidFill>
                  <a:srgbClr val="FDF7EC"/>
                </a:solidFill>
                <a:latin typeface="Gill Sans MT"/>
                <a:cs typeface="Gill Sans MT"/>
              </a:rPr>
              <a:t>guidelines;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60">
                <a:solidFill>
                  <a:srgbClr val="FDF7EC"/>
                </a:solidFill>
                <a:latin typeface="Gill Sans MT"/>
                <a:cs typeface="Gill Sans MT"/>
              </a:rPr>
              <a:t>12%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00">
                <a:solidFill>
                  <a:srgbClr val="FDF7EC"/>
                </a:solidFill>
                <a:latin typeface="Gill Sans MT"/>
                <a:cs typeface="Gill Sans MT"/>
              </a:rPr>
              <a:t>in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80">
                <a:solidFill>
                  <a:srgbClr val="FDF7EC"/>
                </a:solidFill>
                <a:latin typeface="Gill Sans MT"/>
                <a:cs typeface="Gill Sans MT"/>
              </a:rPr>
              <a:t>the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-20">
                <a:solidFill>
                  <a:srgbClr val="FDF7EC"/>
                </a:solidFill>
                <a:latin typeface="Gill Sans MT"/>
                <a:cs typeface="Gill Sans MT"/>
              </a:rPr>
              <a:t>U.K.</a:t>
            </a:r>
            <a:endParaRPr sz="2850">
              <a:latin typeface="Gill Sans MT"/>
              <a:cs typeface="Gill Sans MT"/>
            </a:endParaRPr>
          </a:p>
          <a:p>
            <a:pPr algn="ctr" marL="333375" indent="-333375">
              <a:lnSpc>
                <a:spcPct val="100000"/>
              </a:lnSpc>
              <a:spcBef>
                <a:spcPts val="855"/>
              </a:spcBef>
              <a:buSzPct val="94736"/>
              <a:buAutoNum type="arabicParenR" startAt="2"/>
              <a:tabLst>
                <a:tab pos="333375" algn="l"/>
              </a:tabLst>
            </a:pPr>
            <a:r>
              <a:rPr dirty="0" sz="2850" spc="-130" b="1">
                <a:solidFill>
                  <a:srgbClr val="FDF7EC"/>
                </a:solidFill>
                <a:latin typeface="Gill Sans MT"/>
                <a:cs typeface="Gill Sans MT"/>
              </a:rPr>
              <a:t>Health</a:t>
            </a:r>
            <a:r>
              <a:rPr dirty="0" sz="2850" spc="-60" b="1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-10" b="1">
                <a:solidFill>
                  <a:srgbClr val="FDF7EC"/>
                </a:solidFill>
                <a:latin typeface="Gill Sans MT"/>
                <a:cs typeface="Gill Sans MT"/>
              </a:rPr>
              <a:t>Impact:</a:t>
            </a:r>
            <a:endParaRPr sz="2850">
              <a:latin typeface="Gill Sans MT"/>
              <a:cs typeface="Gill Sans MT"/>
            </a:endParaRPr>
          </a:p>
          <a:p>
            <a:pPr algn="ctr" marL="12065" marR="5080">
              <a:lnSpc>
                <a:spcPct val="125000"/>
              </a:lnSpc>
            </a:pPr>
            <a:r>
              <a:rPr dirty="0" sz="2850" spc="120">
                <a:solidFill>
                  <a:srgbClr val="FDF7EC"/>
                </a:solidFill>
                <a:latin typeface="Gill Sans MT"/>
                <a:cs typeface="Gill Sans MT"/>
              </a:rPr>
              <a:t>Regular</a:t>
            </a:r>
            <a:r>
              <a:rPr dirty="0" sz="2850" spc="-7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05">
                <a:solidFill>
                  <a:srgbClr val="FDF7EC"/>
                </a:solidFill>
                <a:latin typeface="Gill Sans MT"/>
                <a:cs typeface="Gill Sans MT"/>
              </a:rPr>
              <a:t>exercise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229">
                <a:solidFill>
                  <a:srgbClr val="FDF7EC"/>
                </a:solidFill>
                <a:latin typeface="Gill Sans MT"/>
                <a:cs typeface="Gill Sans MT"/>
              </a:rPr>
              <a:t>can</a:t>
            </a:r>
            <a:r>
              <a:rPr dirty="0" sz="2850" spc="-7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>
                <a:solidFill>
                  <a:srgbClr val="FDF7EC"/>
                </a:solidFill>
                <a:latin typeface="Gill Sans MT"/>
                <a:cs typeface="Gill Sans MT"/>
              </a:rPr>
              <a:t>lower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95">
                <a:solidFill>
                  <a:srgbClr val="FDF7EC"/>
                </a:solidFill>
                <a:latin typeface="Gill Sans MT"/>
                <a:cs typeface="Gill Sans MT"/>
              </a:rPr>
              <a:t>chronic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210">
                <a:solidFill>
                  <a:srgbClr val="FDF7EC"/>
                </a:solidFill>
                <a:latin typeface="Gill Sans MT"/>
                <a:cs typeface="Gill Sans MT"/>
              </a:rPr>
              <a:t>disease</a:t>
            </a:r>
            <a:r>
              <a:rPr dirty="0" sz="2850" spc="-7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35">
                <a:solidFill>
                  <a:srgbClr val="FDF7EC"/>
                </a:solidFill>
                <a:latin typeface="Gill Sans MT"/>
                <a:cs typeface="Gill Sans MT"/>
              </a:rPr>
              <a:t>risks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25">
                <a:solidFill>
                  <a:srgbClr val="FDF7EC"/>
                </a:solidFill>
                <a:latin typeface="Gill Sans MT"/>
                <a:cs typeface="Gill Sans MT"/>
              </a:rPr>
              <a:t>by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60">
                <a:solidFill>
                  <a:srgbClr val="FDF7EC"/>
                </a:solidFill>
                <a:latin typeface="Gill Sans MT"/>
                <a:cs typeface="Gill Sans MT"/>
              </a:rPr>
              <a:t>30-</a:t>
            </a:r>
            <a:r>
              <a:rPr dirty="0" sz="2850" spc="160">
                <a:solidFill>
                  <a:srgbClr val="FDF7EC"/>
                </a:solidFill>
                <a:latin typeface="Gill Sans MT"/>
                <a:cs typeface="Gill Sans MT"/>
              </a:rPr>
              <a:t>50%</a:t>
            </a:r>
            <a:r>
              <a:rPr dirty="0" sz="2850" spc="-7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200">
                <a:solidFill>
                  <a:srgbClr val="FDF7EC"/>
                </a:solidFill>
                <a:latin typeface="Gill Sans MT"/>
                <a:cs typeface="Gill Sans MT"/>
              </a:rPr>
              <a:t>and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00">
                <a:solidFill>
                  <a:srgbClr val="FDF7EC"/>
                </a:solidFill>
                <a:latin typeface="Gill Sans MT"/>
                <a:cs typeface="Gill Sans MT"/>
              </a:rPr>
              <a:t>reduce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55">
                <a:solidFill>
                  <a:srgbClr val="FDF7EC"/>
                </a:solidFill>
                <a:latin typeface="Gill Sans MT"/>
                <a:cs typeface="Gill Sans MT"/>
              </a:rPr>
              <a:t>mortality </a:t>
            </a:r>
            <a:r>
              <a:rPr dirty="0" sz="2850" spc="125">
                <a:solidFill>
                  <a:srgbClr val="FDF7EC"/>
                </a:solidFill>
                <a:latin typeface="Gill Sans MT"/>
                <a:cs typeface="Gill Sans MT"/>
              </a:rPr>
              <a:t>by</a:t>
            </a:r>
            <a:r>
              <a:rPr dirty="0" sz="2850" spc="-9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30">
                <a:solidFill>
                  <a:srgbClr val="FDF7EC"/>
                </a:solidFill>
                <a:latin typeface="Gill Sans MT"/>
                <a:cs typeface="Gill Sans MT"/>
              </a:rPr>
              <a:t>28%.</a:t>
            </a:r>
            <a:endParaRPr sz="285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850" spc="160">
                <a:solidFill>
                  <a:srgbClr val="FDF7EC"/>
                </a:solidFill>
                <a:latin typeface="Gill Sans MT"/>
                <a:cs typeface="Gill Sans MT"/>
              </a:rPr>
              <a:t>20%</a:t>
            </a:r>
            <a:r>
              <a:rPr dirty="0" sz="2850" spc="-7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>
                <a:solidFill>
                  <a:srgbClr val="FDF7EC"/>
                </a:solidFill>
                <a:latin typeface="Gill Sans MT"/>
                <a:cs typeface="Gill Sans MT"/>
              </a:rPr>
              <a:t>lower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80">
                <a:solidFill>
                  <a:srgbClr val="FDF7EC"/>
                </a:solidFill>
                <a:latin typeface="Gill Sans MT"/>
                <a:cs typeface="Gill Sans MT"/>
              </a:rPr>
              <a:t>risk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55">
                <a:solidFill>
                  <a:srgbClr val="FDF7EC"/>
                </a:solidFill>
                <a:latin typeface="Gill Sans MT"/>
                <a:cs typeface="Gill Sans MT"/>
              </a:rPr>
              <a:t>of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210">
                <a:solidFill>
                  <a:srgbClr val="FDF7EC"/>
                </a:solidFill>
                <a:latin typeface="Gill Sans MT"/>
                <a:cs typeface="Gill Sans MT"/>
              </a:rPr>
              <a:t>falls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60">
                <a:solidFill>
                  <a:srgbClr val="FDF7EC"/>
                </a:solidFill>
                <a:latin typeface="Gill Sans MT"/>
                <a:cs typeface="Gill Sans MT"/>
              </a:rPr>
              <a:t>with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95">
                <a:solidFill>
                  <a:srgbClr val="FDF7EC"/>
                </a:solidFill>
                <a:latin typeface="Gill Sans MT"/>
                <a:cs typeface="Gill Sans MT"/>
              </a:rPr>
              <a:t>regular</a:t>
            </a:r>
            <a:r>
              <a:rPr dirty="0" sz="2850" spc="-7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00">
                <a:solidFill>
                  <a:srgbClr val="FDF7EC"/>
                </a:solidFill>
                <a:latin typeface="Gill Sans MT"/>
                <a:cs typeface="Gill Sans MT"/>
              </a:rPr>
              <a:t>activity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-10">
                <a:solidFill>
                  <a:srgbClr val="FDF7EC"/>
                </a:solidFill>
                <a:latin typeface="Gill Sans MT"/>
                <a:cs typeface="Gill Sans MT"/>
              </a:rPr>
              <a:t>(WHO).</a:t>
            </a:r>
            <a:endParaRPr sz="2850">
              <a:latin typeface="Gill Sans MT"/>
              <a:cs typeface="Gill Sans MT"/>
            </a:endParaRPr>
          </a:p>
          <a:p>
            <a:pPr algn="ctr" marL="333375" indent="-333375">
              <a:lnSpc>
                <a:spcPct val="100000"/>
              </a:lnSpc>
              <a:spcBef>
                <a:spcPts val="855"/>
              </a:spcBef>
              <a:buSzPct val="94736"/>
              <a:buAutoNum type="arabicParenR" startAt="3"/>
              <a:tabLst>
                <a:tab pos="333375" algn="l"/>
              </a:tabLst>
            </a:pPr>
            <a:r>
              <a:rPr dirty="0" sz="2850" spc="-85" b="1">
                <a:solidFill>
                  <a:srgbClr val="FDF7EC"/>
                </a:solidFill>
                <a:latin typeface="Gill Sans MT"/>
                <a:cs typeface="Gill Sans MT"/>
              </a:rPr>
              <a:t>Sedentary</a:t>
            </a:r>
            <a:r>
              <a:rPr dirty="0" sz="2850" spc="-40" b="1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-10" b="1">
                <a:solidFill>
                  <a:srgbClr val="FDF7EC"/>
                </a:solidFill>
                <a:latin typeface="Gill Sans MT"/>
                <a:cs typeface="Gill Sans MT"/>
              </a:rPr>
              <a:t>Behavior:</a:t>
            </a:r>
            <a:endParaRPr sz="285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850" spc="60">
                <a:solidFill>
                  <a:srgbClr val="FDF7EC"/>
                </a:solidFill>
                <a:latin typeface="Gill Sans MT"/>
                <a:cs typeface="Gill Sans MT"/>
              </a:rPr>
              <a:t>60-</a:t>
            </a:r>
            <a:r>
              <a:rPr dirty="0" sz="2850" spc="160">
                <a:solidFill>
                  <a:srgbClr val="FDF7EC"/>
                </a:solidFill>
                <a:latin typeface="Gill Sans MT"/>
                <a:cs typeface="Gill Sans MT"/>
              </a:rPr>
              <a:t>70%</a:t>
            </a:r>
            <a:r>
              <a:rPr dirty="0" sz="2850" spc="-6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55">
                <a:solidFill>
                  <a:srgbClr val="FDF7EC"/>
                </a:solidFill>
                <a:latin typeface="Gill Sans MT"/>
                <a:cs typeface="Gill Sans MT"/>
              </a:rPr>
              <a:t>of</a:t>
            </a:r>
            <a:r>
              <a:rPr dirty="0" sz="2850" spc="-6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30">
                <a:solidFill>
                  <a:srgbClr val="FDF7EC"/>
                </a:solidFill>
                <a:latin typeface="Gill Sans MT"/>
                <a:cs typeface="Gill Sans MT"/>
              </a:rPr>
              <a:t>seniors</a:t>
            </a:r>
            <a:r>
              <a:rPr dirty="0" sz="2850" spc="-6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85">
                <a:solidFill>
                  <a:srgbClr val="FDF7EC"/>
                </a:solidFill>
                <a:latin typeface="Gill Sans MT"/>
                <a:cs typeface="Gill Sans MT"/>
              </a:rPr>
              <a:t>spend</a:t>
            </a:r>
            <a:r>
              <a:rPr dirty="0" sz="2850" spc="-6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>
                <a:solidFill>
                  <a:srgbClr val="FDF7EC"/>
                </a:solidFill>
                <a:latin typeface="Gill Sans MT"/>
                <a:cs typeface="Gill Sans MT"/>
              </a:rPr>
              <a:t>over</a:t>
            </a:r>
            <a:r>
              <a:rPr dirty="0" sz="2850" spc="-6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70">
                <a:solidFill>
                  <a:srgbClr val="FDF7EC"/>
                </a:solidFill>
                <a:latin typeface="Gill Sans MT"/>
                <a:cs typeface="Gill Sans MT"/>
              </a:rPr>
              <a:t>8</a:t>
            </a:r>
            <a:r>
              <a:rPr dirty="0" sz="2850" spc="-6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00">
                <a:solidFill>
                  <a:srgbClr val="FDF7EC"/>
                </a:solidFill>
                <a:latin typeface="Gill Sans MT"/>
                <a:cs typeface="Gill Sans MT"/>
              </a:rPr>
              <a:t>hours</a:t>
            </a:r>
            <a:r>
              <a:rPr dirty="0" sz="2850" spc="-6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>
                <a:solidFill>
                  <a:srgbClr val="FDF7EC"/>
                </a:solidFill>
                <a:latin typeface="Gill Sans MT"/>
                <a:cs typeface="Gill Sans MT"/>
              </a:rPr>
              <a:t>per</a:t>
            </a:r>
            <a:r>
              <a:rPr dirty="0" sz="2850" spc="-6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80">
                <a:solidFill>
                  <a:srgbClr val="FDF7EC"/>
                </a:solidFill>
                <a:latin typeface="Gill Sans MT"/>
                <a:cs typeface="Gill Sans MT"/>
              </a:rPr>
              <a:t>day</a:t>
            </a:r>
            <a:r>
              <a:rPr dirty="0" sz="2850" spc="-6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05">
                <a:solidFill>
                  <a:srgbClr val="FDF7EC"/>
                </a:solidFill>
                <a:latin typeface="Gill Sans MT"/>
                <a:cs typeface="Gill Sans MT"/>
              </a:rPr>
              <a:t>sitting,</a:t>
            </a:r>
            <a:r>
              <a:rPr dirty="0" sz="2850" spc="-6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60">
                <a:solidFill>
                  <a:srgbClr val="FDF7EC"/>
                </a:solidFill>
                <a:latin typeface="Gill Sans MT"/>
                <a:cs typeface="Gill Sans MT"/>
              </a:rPr>
              <a:t>increasing</a:t>
            </a:r>
            <a:r>
              <a:rPr dirty="0" sz="2850" spc="-6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25">
                <a:solidFill>
                  <a:srgbClr val="FDF7EC"/>
                </a:solidFill>
                <a:latin typeface="Gill Sans MT"/>
                <a:cs typeface="Gill Sans MT"/>
              </a:rPr>
              <a:t>health</a:t>
            </a:r>
            <a:r>
              <a:rPr dirty="0" sz="2850" spc="-6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20">
                <a:solidFill>
                  <a:srgbClr val="FDF7EC"/>
                </a:solidFill>
                <a:latin typeface="Gill Sans MT"/>
                <a:cs typeface="Gill Sans MT"/>
              </a:rPr>
              <a:t>risks.</a:t>
            </a:r>
            <a:endParaRPr sz="2850">
              <a:latin typeface="Gill Sans MT"/>
              <a:cs typeface="Gill Sans MT"/>
            </a:endParaRPr>
          </a:p>
          <a:p>
            <a:pPr algn="ctr" marL="333375" indent="-333375">
              <a:lnSpc>
                <a:spcPct val="100000"/>
              </a:lnSpc>
              <a:spcBef>
                <a:spcPts val="855"/>
              </a:spcBef>
              <a:buSzPct val="94736"/>
              <a:buAutoNum type="arabicParenR" startAt="4"/>
              <a:tabLst>
                <a:tab pos="333375" algn="l"/>
              </a:tabLst>
            </a:pPr>
            <a:r>
              <a:rPr dirty="0" sz="2850" spc="-95" b="1">
                <a:solidFill>
                  <a:srgbClr val="FDF7EC"/>
                </a:solidFill>
                <a:latin typeface="Gill Sans MT"/>
                <a:cs typeface="Gill Sans MT"/>
              </a:rPr>
              <a:t>Cognitive</a:t>
            </a:r>
            <a:r>
              <a:rPr dirty="0" sz="2850" spc="-30" b="1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-10" b="1">
                <a:solidFill>
                  <a:srgbClr val="FDF7EC"/>
                </a:solidFill>
                <a:latin typeface="Gill Sans MT"/>
                <a:cs typeface="Gill Sans MT"/>
              </a:rPr>
              <a:t>Health:</a:t>
            </a:r>
            <a:endParaRPr sz="285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850" spc="110">
                <a:solidFill>
                  <a:srgbClr val="FDF7EC"/>
                </a:solidFill>
                <a:latin typeface="Gill Sans MT"/>
                <a:cs typeface="Gill Sans MT"/>
              </a:rPr>
              <a:t>Exercise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35">
                <a:solidFill>
                  <a:srgbClr val="FDF7EC"/>
                </a:solidFill>
                <a:latin typeface="Gill Sans MT"/>
                <a:cs typeface="Gill Sans MT"/>
              </a:rPr>
              <a:t>reduces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80">
                <a:solidFill>
                  <a:srgbClr val="FDF7EC"/>
                </a:solidFill>
                <a:latin typeface="Gill Sans MT"/>
                <a:cs typeface="Gill Sans MT"/>
              </a:rPr>
              <a:t>the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80">
                <a:solidFill>
                  <a:srgbClr val="FDF7EC"/>
                </a:solidFill>
                <a:latin typeface="Gill Sans MT"/>
                <a:cs typeface="Gill Sans MT"/>
              </a:rPr>
              <a:t>risk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55">
                <a:solidFill>
                  <a:srgbClr val="FDF7EC"/>
                </a:solidFill>
                <a:latin typeface="Gill Sans MT"/>
                <a:cs typeface="Gill Sans MT"/>
              </a:rPr>
              <a:t>of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95">
                <a:solidFill>
                  <a:srgbClr val="FDF7EC"/>
                </a:solidFill>
                <a:latin typeface="Gill Sans MT"/>
                <a:cs typeface="Gill Sans MT"/>
              </a:rPr>
              <a:t>Alzheimer’s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25">
                <a:solidFill>
                  <a:srgbClr val="FDF7EC"/>
                </a:solidFill>
                <a:latin typeface="Gill Sans MT"/>
                <a:cs typeface="Gill Sans MT"/>
              </a:rPr>
              <a:t>by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60">
                <a:solidFill>
                  <a:srgbClr val="FDF7EC"/>
                </a:solidFill>
                <a:latin typeface="Gill Sans MT"/>
                <a:cs typeface="Gill Sans MT"/>
              </a:rPr>
              <a:t>40%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45">
                <a:solidFill>
                  <a:srgbClr val="FDF7EC"/>
                </a:solidFill>
                <a:latin typeface="Gill Sans MT"/>
                <a:cs typeface="Gill Sans MT"/>
              </a:rPr>
              <a:t>(Neurology).</a:t>
            </a:r>
            <a:endParaRPr sz="2850">
              <a:latin typeface="Gill Sans MT"/>
              <a:cs typeface="Gill Sans MT"/>
            </a:endParaRPr>
          </a:p>
          <a:p>
            <a:pPr algn="ctr" marL="333375" indent="-333375">
              <a:lnSpc>
                <a:spcPct val="100000"/>
              </a:lnSpc>
              <a:spcBef>
                <a:spcPts val="855"/>
              </a:spcBef>
              <a:buSzPct val="94736"/>
              <a:buAutoNum type="arabicParenR" startAt="5"/>
              <a:tabLst>
                <a:tab pos="333375" algn="l"/>
              </a:tabLst>
            </a:pPr>
            <a:r>
              <a:rPr dirty="0" sz="2850" spc="-85" b="1">
                <a:solidFill>
                  <a:srgbClr val="FDF7EC"/>
                </a:solidFill>
                <a:latin typeface="Gill Sans MT"/>
                <a:cs typeface="Gill Sans MT"/>
              </a:rPr>
              <a:t>Economic</a:t>
            </a:r>
            <a:r>
              <a:rPr dirty="0" sz="2850" spc="-75" b="1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-10" b="1">
                <a:solidFill>
                  <a:srgbClr val="FDF7EC"/>
                </a:solidFill>
                <a:latin typeface="Gill Sans MT"/>
                <a:cs typeface="Gill Sans MT"/>
              </a:rPr>
              <a:t>Impact:</a:t>
            </a:r>
            <a:endParaRPr sz="285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855"/>
              </a:spcBef>
            </a:pPr>
            <a:r>
              <a:rPr dirty="0" sz="2850" spc="195">
                <a:solidFill>
                  <a:srgbClr val="FDF7EC"/>
                </a:solidFill>
                <a:latin typeface="Gill Sans MT"/>
                <a:cs typeface="Gill Sans MT"/>
              </a:rPr>
              <a:t>Physical</a:t>
            </a:r>
            <a:r>
              <a:rPr dirty="0" sz="2850" spc="-8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00">
                <a:solidFill>
                  <a:srgbClr val="FDF7EC"/>
                </a:solidFill>
                <a:latin typeface="Gill Sans MT"/>
                <a:cs typeface="Gill Sans MT"/>
              </a:rPr>
              <a:t>inactivity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00">
                <a:solidFill>
                  <a:srgbClr val="FDF7EC"/>
                </a:solidFill>
                <a:latin typeface="Gill Sans MT"/>
                <a:cs typeface="Gill Sans MT"/>
              </a:rPr>
              <a:t>in</a:t>
            </a:r>
            <a:r>
              <a:rPr dirty="0" sz="2850" spc="-8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30">
                <a:solidFill>
                  <a:srgbClr val="FDF7EC"/>
                </a:solidFill>
                <a:latin typeface="Gill Sans MT"/>
                <a:cs typeface="Gill Sans MT"/>
              </a:rPr>
              <a:t>seniors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20">
                <a:solidFill>
                  <a:srgbClr val="FDF7EC"/>
                </a:solidFill>
                <a:latin typeface="Gill Sans MT"/>
                <a:cs typeface="Gill Sans MT"/>
              </a:rPr>
              <a:t>results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00">
                <a:solidFill>
                  <a:srgbClr val="FDF7EC"/>
                </a:solidFill>
                <a:latin typeface="Gill Sans MT"/>
                <a:cs typeface="Gill Sans MT"/>
              </a:rPr>
              <a:t>in</a:t>
            </a:r>
            <a:r>
              <a:rPr dirty="0" sz="2850" spc="-8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25">
                <a:solidFill>
                  <a:srgbClr val="FDF7EC"/>
                </a:solidFill>
                <a:latin typeface="Gill Sans MT"/>
                <a:cs typeface="Gill Sans MT"/>
              </a:rPr>
              <a:t>$54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80">
                <a:solidFill>
                  <a:srgbClr val="FDF7EC"/>
                </a:solidFill>
                <a:latin typeface="Gill Sans MT"/>
                <a:cs typeface="Gill Sans MT"/>
              </a:rPr>
              <a:t>billion</a:t>
            </a:r>
            <a:r>
              <a:rPr dirty="0" sz="2850" spc="-8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00">
                <a:solidFill>
                  <a:srgbClr val="FDF7EC"/>
                </a:solidFill>
                <a:latin typeface="Gill Sans MT"/>
                <a:cs typeface="Gill Sans MT"/>
              </a:rPr>
              <a:t>in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25">
                <a:solidFill>
                  <a:srgbClr val="FDF7EC"/>
                </a:solidFill>
                <a:latin typeface="Gill Sans MT"/>
                <a:cs typeface="Gill Sans MT"/>
              </a:rPr>
              <a:t>healthcare</a:t>
            </a:r>
            <a:r>
              <a:rPr dirty="0" sz="2850" spc="-8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190">
                <a:solidFill>
                  <a:srgbClr val="FDF7EC"/>
                </a:solidFill>
                <a:latin typeface="Gill Sans MT"/>
                <a:cs typeface="Gill Sans MT"/>
              </a:rPr>
              <a:t>costs</a:t>
            </a:r>
            <a:r>
              <a:rPr dirty="0" sz="2850" spc="-85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2850" spc="-10">
                <a:solidFill>
                  <a:srgbClr val="FDF7EC"/>
                </a:solidFill>
                <a:latin typeface="Gill Sans MT"/>
                <a:cs typeface="Gill Sans MT"/>
              </a:rPr>
              <a:t>(WHO).</a:t>
            </a:r>
            <a:endParaRPr sz="285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202709" y="976112"/>
            <a:ext cx="5789930" cy="59944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3750" spc="110" b="0">
                <a:solidFill>
                  <a:srgbClr val="FDF7EC"/>
                </a:solidFill>
                <a:latin typeface="Gill Sans MT"/>
                <a:cs typeface="Gill Sans MT"/>
              </a:rPr>
              <a:t>Data</a:t>
            </a:r>
            <a:r>
              <a:rPr dirty="0" sz="3750" spc="-105" b="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3750" spc="110" b="0">
                <a:solidFill>
                  <a:srgbClr val="FDF7EC"/>
                </a:solidFill>
                <a:latin typeface="Gill Sans MT"/>
                <a:cs typeface="Gill Sans MT"/>
              </a:rPr>
              <a:t>related</a:t>
            </a:r>
            <a:r>
              <a:rPr dirty="0" sz="3750" spc="-100" b="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3750" spc="125" b="0">
                <a:solidFill>
                  <a:srgbClr val="FDF7EC"/>
                </a:solidFill>
                <a:latin typeface="Gill Sans MT"/>
                <a:cs typeface="Gill Sans MT"/>
              </a:rPr>
              <a:t>senior</a:t>
            </a:r>
            <a:r>
              <a:rPr dirty="0" sz="3750" spc="-105" b="0">
                <a:solidFill>
                  <a:srgbClr val="FDF7EC"/>
                </a:solidFill>
                <a:latin typeface="Gill Sans MT"/>
                <a:cs typeface="Gill Sans MT"/>
              </a:rPr>
              <a:t> </a:t>
            </a:r>
            <a:r>
              <a:rPr dirty="0" sz="3750" spc="185" b="0">
                <a:solidFill>
                  <a:srgbClr val="FDF7EC"/>
                </a:solidFill>
                <a:latin typeface="Gill Sans MT"/>
                <a:cs typeface="Gill Sans MT"/>
              </a:rPr>
              <a:t>citizens</a:t>
            </a:r>
            <a:endParaRPr sz="37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0213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4232556" y="0"/>
            <a:ext cx="4055745" cy="4126865"/>
            <a:chOff x="14232556" y="0"/>
            <a:chExt cx="4055745" cy="412686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32556" y="0"/>
              <a:ext cx="4055443" cy="412630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37496" y="117502"/>
              <a:ext cx="1055125" cy="79816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22172" y="1055225"/>
              <a:ext cx="731455" cy="111159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400" spc="-645" b="0">
                <a:solidFill>
                  <a:srgbClr val="FFFFFF"/>
                </a:solidFill>
                <a:latin typeface="Arial Black"/>
                <a:cs typeface="Arial Black"/>
              </a:rPr>
              <a:t>Primary</a:t>
            </a:r>
            <a:r>
              <a:rPr dirty="0" sz="7400" spc="-1320" b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400" spc="-819" b="0">
                <a:solidFill>
                  <a:srgbClr val="FFFFFF"/>
                </a:solidFill>
                <a:latin typeface="Arial Black"/>
                <a:cs typeface="Arial Black"/>
              </a:rPr>
              <a:t>research</a:t>
            </a:r>
            <a:endParaRPr sz="7400">
              <a:latin typeface="Arial Black"/>
              <a:cs typeface="Arial Black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43661" y="1814213"/>
            <a:ext cx="15043785" cy="7945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60">
                <a:solidFill>
                  <a:srgbClr val="FFFFFF"/>
                </a:solidFill>
                <a:latin typeface="Verdana"/>
                <a:cs typeface="Verdana"/>
              </a:rPr>
              <a:t>1).What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kinds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physical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activities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currently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enjoy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find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easy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Verdana"/>
                <a:cs typeface="Verdana"/>
              </a:rPr>
              <a:t>do?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 spc="-160">
                <a:solidFill>
                  <a:srgbClr val="FFFFFF"/>
                </a:solidFill>
                <a:latin typeface="Verdana"/>
                <a:cs typeface="Verdana"/>
              </a:rPr>
              <a:t>2).Are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there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physical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limitations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concerns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4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challenging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Verdana"/>
                <a:cs typeface="Verdana"/>
              </a:rPr>
              <a:t>stay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active?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400" spc="-145">
                <a:solidFill>
                  <a:srgbClr val="FFFFFF"/>
                </a:solidFill>
                <a:latin typeface="Verdana"/>
                <a:cs typeface="Verdana"/>
              </a:rPr>
              <a:t>3).What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goals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physical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fitness?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400" spc="-145">
                <a:solidFill>
                  <a:srgbClr val="FFFFFF"/>
                </a:solidFill>
                <a:latin typeface="Verdana"/>
                <a:cs typeface="Verdana"/>
              </a:rPr>
              <a:t>4).Do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feel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comfortable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confident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exercising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Verdana"/>
                <a:cs typeface="Verdana"/>
              </a:rPr>
              <a:t>own,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prefer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group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activities?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400" spc="-125">
                <a:solidFill>
                  <a:srgbClr val="FFFFFF"/>
                </a:solidFill>
                <a:latin typeface="Verdana"/>
                <a:cs typeface="Verdana"/>
              </a:rPr>
              <a:t>5).How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important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staying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physically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active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Verdana"/>
                <a:cs typeface="Verdana"/>
              </a:rPr>
              <a:t>you,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why?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400" spc="-114">
                <a:solidFill>
                  <a:srgbClr val="FFFFFF"/>
                </a:solidFill>
                <a:latin typeface="Verdana"/>
                <a:cs typeface="Verdana"/>
              </a:rPr>
              <a:t>6).Have</a:t>
            </a:r>
            <a:r>
              <a:rPr dirty="0" sz="24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noticed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dirty="0" sz="24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specific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benefits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dirty="0" sz="24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exercises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4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do,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improved</a:t>
            </a:r>
            <a:r>
              <a:rPr dirty="0" sz="2400" spc="-22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Verdana"/>
                <a:cs typeface="Verdana"/>
              </a:rPr>
              <a:t>energy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mobility?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400" spc="-175">
                <a:solidFill>
                  <a:srgbClr val="FFFFFF"/>
                </a:solidFill>
                <a:latin typeface="Verdana"/>
                <a:cs typeface="Verdana"/>
              </a:rPr>
              <a:t>7).What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some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obstacles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4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difficult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exercise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regularly?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400" spc="-145">
                <a:solidFill>
                  <a:srgbClr val="FFFFFF"/>
                </a:solidFill>
                <a:latin typeface="Verdana"/>
                <a:cs typeface="Verdana"/>
              </a:rPr>
              <a:t>8).Do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have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access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resources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fitness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classes,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Verdana"/>
                <a:cs typeface="Verdana"/>
              </a:rPr>
              <a:t>walking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65">
                <a:solidFill>
                  <a:srgbClr val="FFFFFF"/>
                </a:solidFill>
                <a:latin typeface="Verdana"/>
                <a:cs typeface="Verdana"/>
              </a:rPr>
              <a:t>trails,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30">
                <a:solidFill>
                  <a:srgbClr val="FFFFFF"/>
                </a:solidFill>
                <a:latin typeface="Verdana"/>
                <a:cs typeface="Verdana"/>
              </a:rPr>
              <a:t>gym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facilities?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400" spc="-120">
                <a:solidFill>
                  <a:srgbClr val="FFFFFF"/>
                </a:solidFill>
                <a:latin typeface="Verdana"/>
                <a:cs typeface="Verdana"/>
              </a:rPr>
              <a:t>9).Are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interested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more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about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exercises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specifically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designed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older</a:t>
            </a:r>
            <a:r>
              <a:rPr dirty="0" sz="2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adults?</a:t>
            </a:r>
            <a:endParaRPr sz="2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10"/>
              </a:spcBef>
            </a:pPr>
            <a:endParaRPr sz="24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2400" spc="-110">
                <a:solidFill>
                  <a:srgbClr val="FFFFFF"/>
                </a:solidFill>
                <a:latin typeface="Verdana"/>
                <a:cs typeface="Verdana"/>
              </a:rPr>
              <a:t>10).How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8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Verdana"/>
                <a:cs typeface="Verdana"/>
              </a:rPr>
              <a:t>approach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5">
                <a:solidFill>
                  <a:srgbClr val="FFFFFF"/>
                </a:solidFill>
                <a:latin typeface="Verdana"/>
                <a:cs typeface="Verdana"/>
              </a:rPr>
              <a:t>exercise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Verdana"/>
                <a:cs typeface="Verdana"/>
              </a:rPr>
              <a:t>changed</a:t>
            </a:r>
            <a:r>
              <a:rPr dirty="0" sz="2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3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400" spc="-21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Verdana"/>
                <a:cs typeface="Verdana"/>
              </a:rPr>
              <a:t>years?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-8086" y="2069751"/>
            <a:ext cx="18304510" cy="80264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286385" marR="278765" indent="-58419">
              <a:lnSpc>
                <a:spcPct val="116700"/>
              </a:lnSpc>
              <a:spcBef>
                <a:spcPts val="90"/>
              </a:spcBef>
              <a:buSzPct val="88888"/>
              <a:buAutoNum type="arabicParenR"/>
              <a:tabLst>
                <a:tab pos="619760" algn="l"/>
              </a:tabLst>
            </a:pPr>
            <a:r>
              <a:rPr dirty="0" sz="2250" spc="-114">
                <a:latin typeface="Arial Black"/>
                <a:cs typeface="Arial Black"/>
              </a:rPr>
              <a:t>	</a:t>
            </a:r>
            <a:r>
              <a:rPr dirty="0" sz="2250" spc="-114">
                <a:latin typeface="Arial Black"/>
                <a:cs typeface="Arial Black"/>
              </a:rPr>
              <a:t>"I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enjoy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90">
                <a:latin typeface="Arial Black"/>
                <a:cs typeface="Arial Black"/>
              </a:rPr>
              <a:t>walking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85">
                <a:latin typeface="Arial Black"/>
                <a:cs typeface="Arial Black"/>
              </a:rPr>
              <a:t>in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neighborhood,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0">
                <a:latin typeface="Arial Black"/>
                <a:cs typeface="Arial Black"/>
              </a:rPr>
              <a:t>doing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light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35">
                <a:latin typeface="Arial Black"/>
                <a:cs typeface="Arial Black"/>
              </a:rPr>
              <a:t>stretching,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and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sometimes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joining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10">
                <a:latin typeface="Arial Black"/>
                <a:cs typeface="Arial Black"/>
              </a:rPr>
              <a:t>a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65">
                <a:latin typeface="Arial Black"/>
                <a:cs typeface="Arial Black"/>
              </a:rPr>
              <a:t>water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aerobics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10">
                <a:latin typeface="Arial Black"/>
                <a:cs typeface="Arial Black"/>
              </a:rPr>
              <a:t>class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at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the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">
                <a:latin typeface="Arial Black"/>
                <a:cs typeface="Arial Black"/>
              </a:rPr>
              <a:t>community center."</a:t>
            </a:r>
            <a:endParaRPr sz="2250">
              <a:latin typeface="Arial Black"/>
              <a:cs typeface="Arial Black"/>
            </a:endParaRPr>
          </a:p>
          <a:p>
            <a:pPr algn="ctr" marL="403860" marR="396875" indent="-49530">
              <a:lnSpc>
                <a:spcPct val="116700"/>
              </a:lnSpc>
              <a:buSzPct val="88888"/>
              <a:buAutoNum type="arabicParenR"/>
              <a:tabLst>
                <a:tab pos="746760" algn="l"/>
              </a:tabLst>
            </a:pPr>
            <a:r>
              <a:rPr dirty="0" sz="2250" spc="-195">
                <a:latin typeface="Arial Black"/>
                <a:cs typeface="Arial Black"/>
              </a:rPr>
              <a:t>	</a:t>
            </a:r>
            <a:r>
              <a:rPr dirty="0" sz="2250" spc="-195">
                <a:latin typeface="Arial Black"/>
                <a:cs typeface="Arial Black"/>
              </a:rPr>
              <a:t>"Yes,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35">
                <a:latin typeface="Arial Black"/>
                <a:cs typeface="Arial Black"/>
              </a:rPr>
              <a:t>have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65">
                <a:latin typeface="Arial Black"/>
                <a:cs typeface="Arial Black"/>
              </a:rPr>
              <a:t>some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arthritis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85">
                <a:latin typeface="Arial Black"/>
                <a:cs typeface="Arial Black"/>
              </a:rPr>
              <a:t>in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85">
                <a:latin typeface="Arial Black"/>
                <a:cs typeface="Arial Black"/>
              </a:rPr>
              <a:t> knees, </a:t>
            </a:r>
            <a:r>
              <a:rPr dirty="0" sz="2250" spc="-110">
                <a:latin typeface="Arial Black"/>
                <a:cs typeface="Arial Black"/>
              </a:rPr>
              <a:t>and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35">
                <a:latin typeface="Arial Black"/>
                <a:cs typeface="Arial Black"/>
              </a:rPr>
              <a:t>certain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00">
                <a:latin typeface="Arial Black"/>
                <a:cs typeface="Arial Black"/>
              </a:rPr>
              <a:t>exercises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80">
                <a:latin typeface="Arial Black"/>
                <a:cs typeface="Arial Black"/>
              </a:rPr>
              <a:t>can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04">
                <a:latin typeface="Arial Black"/>
                <a:cs typeface="Arial Black"/>
              </a:rPr>
              <a:t>make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80">
                <a:latin typeface="Arial Black"/>
                <a:cs typeface="Arial Black"/>
              </a:rPr>
              <a:t>it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worse.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55">
                <a:latin typeface="Arial Black"/>
                <a:cs typeface="Arial Black"/>
              </a:rPr>
              <a:t>also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sometimes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feel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30">
                <a:latin typeface="Arial Black"/>
                <a:cs typeface="Arial Black"/>
              </a:rPr>
              <a:t>unsteady,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so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0">
                <a:latin typeface="Arial Black"/>
                <a:cs typeface="Arial Black"/>
              </a:rPr>
              <a:t>avoid </a:t>
            </a:r>
            <a:r>
              <a:rPr dirty="0" sz="2250" spc="-140">
                <a:latin typeface="Arial Black"/>
                <a:cs typeface="Arial Black"/>
              </a:rPr>
              <a:t>activities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165">
                <a:latin typeface="Arial Black"/>
                <a:cs typeface="Arial Black"/>
              </a:rPr>
              <a:t>where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25">
                <a:latin typeface="Arial Black"/>
                <a:cs typeface="Arial Black"/>
              </a:rPr>
              <a:t>might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lose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0">
                <a:latin typeface="Arial Black"/>
                <a:cs typeface="Arial Black"/>
              </a:rPr>
              <a:t>balance."</a:t>
            </a:r>
            <a:endParaRPr sz="2250">
              <a:latin typeface="Arial Black"/>
              <a:cs typeface="Arial Black"/>
            </a:endParaRPr>
          </a:p>
          <a:p>
            <a:pPr algn="ctr" marL="43180" marR="35560" indent="-39370">
              <a:lnSpc>
                <a:spcPct val="116700"/>
              </a:lnSpc>
              <a:buSzPct val="88888"/>
              <a:buAutoNum type="arabicParenR"/>
              <a:tabLst>
                <a:tab pos="395605" algn="l"/>
              </a:tabLst>
            </a:pPr>
            <a:r>
              <a:rPr dirty="0" sz="2250" spc="-75">
                <a:latin typeface="Arial Black"/>
                <a:cs typeface="Arial Black"/>
              </a:rPr>
              <a:t>	</a:t>
            </a:r>
            <a:r>
              <a:rPr dirty="0" sz="2250" spc="-75">
                <a:latin typeface="Arial Black"/>
                <a:cs typeface="Arial Black"/>
              </a:rPr>
              <a:t>"I’d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55">
                <a:latin typeface="Arial Black"/>
                <a:cs typeface="Arial Black"/>
              </a:rPr>
              <a:t>like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to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55">
                <a:latin typeface="Arial Black"/>
                <a:cs typeface="Arial Black"/>
              </a:rPr>
              <a:t>stay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independent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40">
                <a:latin typeface="Arial Black"/>
                <a:cs typeface="Arial Black"/>
              </a:rPr>
              <a:t>as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long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40">
                <a:latin typeface="Arial Black"/>
                <a:cs typeface="Arial Black"/>
              </a:rPr>
              <a:t>as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30">
                <a:latin typeface="Arial Black"/>
                <a:cs typeface="Arial Black"/>
              </a:rPr>
              <a:t>possible,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so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35">
                <a:latin typeface="Arial Black"/>
                <a:cs typeface="Arial Black"/>
              </a:rPr>
              <a:t>main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goals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are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to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improve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balance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and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keep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25">
                <a:latin typeface="Arial Black"/>
                <a:cs typeface="Arial Black"/>
              </a:rPr>
              <a:t>strength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up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to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20">
                <a:latin typeface="Arial Black"/>
                <a:cs typeface="Arial Black"/>
              </a:rPr>
              <a:t>make </a:t>
            </a:r>
            <a:r>
              <a:rPr dirty="0" sz="2250" spc="-110">
                <a:latin typeface="Arial Black"/>
                <a:cs typeface="Arial Black"/>
              </a:rPr>
              <a:t>everyday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215">
                <a:latin typeface="Arial Black"/>
                <a:cs typeface="Arial Black"/>
              </a:rPr>
              <a:t>tasks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20">
                <a:latin typeface="Arial Black"/>
                <a:cs typeface="Arial Black"/>
              </a:rPr>
              <a:t>easier."</a:t>
            </a:r>
            <a:endParaRPr sz="2250">
              <a:latin typeface="Arial Black"/>
              <a:cs typeface="Arial Black"/>
            </a:endParaRPr>
          </a:p>
          <a:p>
            <a:pPr algn="ctr" marL="12065" marR="5080" indent="-3175">
              <a:lnSpc>
                <a:spcPct val="116700"/>
              </a:lnSpc>
              <a:buSzPct val="88888"/>
              <a:buAutoNum type="arabicParenR"/>
              <a:tabLst>
                <a:tab pos="374015" algn="l"/>
              </a:tabLst>
            </a:pPr>
            <a:r>
              <a:rPr dirty="0" sz="2250" spc="-114">
                <a:latin typeface="Arial Black"/>
                <a:cs typeface="Arial Black"/>
              </a:rPr>
              <a:t>	</a:t>
            </a:r>
            <a:r>
              <a:rPr dirty="0" sz="2250" spc="-114">
                <a:latin typeface="Arial Black"/>
                <a:cs typeface="Arial Black"/>
              </a:rPr>
              <a:t>"I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feel</a:t>
            </a:r>
            <a:r>
              <a:rPr dirty="0" sz="2250" spc="-175">
                <a:latin typeface="Arial Black"/>
                <a:cs typeface="Arial Black"/>
              </a:rPr>
              <a:t> </a:t>
            </a:r>
            <a:r>
              <a:rPr dirty="0" sz="2250" spc="-114">
                <a:latin typeface="Arial Black"/>
                <a:cs typeface="Arial Black"/>
              </a:rPr>
              <a:t>more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comfortable</a:t>
            </a:r>
            <a:r>
              <a:rPr dirty="0" sz="2250" spc="-175">
                <a:latin typeface="Arial Black"/>
                <a:cs typeface="Arial Black"/>
              </a:rPr>
              <a:t> </a:t>
            </a:r>
            <a:r>
              <a:rPr dirty="0" sz="2250" spc="-85">
                <a:latin typeface="Arial Black"/>
                <a:cs typeface="Arial Black"/>
              </a:rPr>
              <a:t>in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210">
                <a:latin typeface="Arial Black"/>
                <a:cs typeface="Arial Black"/>
              </a:rPr>
              <a:t>a</a:t>
            </a:r>
            <a:r>
              <a:rPr dirty="0" sz="2250" spc="-175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group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setting</a:t>
            </a:r>
            <a:r>
              <a:rPr dirty="0" sz="2250" spc="-175">
                <a:latin typeface="Arial Black"/>
                <a:cs typeface="Arial Black"/>
              </a:rPr>
              <a:t> </a:t>
            </a:r>
            <a:r>
              <a:rPr dirty="0" sz="2250" spc="-165">
                <a:latin typeface="Arial Black"/>
                <a:cs typeface="Arial Black"/>
              </a:rPr>
              <a:t>where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14">
                <a:latin typeface="Arial Black"/>
                <a:cs typeface="Arial Black"/>
              </a:rPr>
              <a:t>there’s</a:t>
            </a:r>
            <a:r>
              <a:rPr dirty="0" sz="2250" spc="-175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an</a:t>
            </a:r>
            <a:r>
              <a:rPr dirty="0" sz="2250" spc="-17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instructor,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especially</a:t>
            </a:r>
            <a:r>
              <a:rPr dirty="0" sz="2250" spc="-175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since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00">
                <a:latin typeface="Arial Black"/>
                <a:cs typeface="Arial Black"/>
              </a:rPr>
              <a:t>I’m</a:t>
            </a:r>
            <a:r>
              <a:rPr dirty="0" sz="2250" spc="-175">
                <a:latin typeface="Arial Black"/>
                <a:cs typeface="Arial Black"/>
              </a:rPr>
              <a:t> </a:t>
            </a:r>
            <a:r>
              <a:rPr dirty="0" sz="2250" spc="-125">
                <a:latin typeface="Arial Black"/>
                <a:cs typeface="Arial Black"/>
              </a:rPr>
              <a:t>worried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about</a:t>
            </a:r>
            <a:r>
              <a:rPr dirty="0" sz="2250" spc="-175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injuring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20">
                <a:latin typeface="Arial Black"/>
                <a:cs typeface="Arial Black"/>
              </a:rPr>
              <a:t>myself</a:t>
            </a:r>
            <a:r>
              <a:rPr dirty="0" sz="2250" spc="-175">
                <a:latin typeface="Arial Black"/>
                <a:cs typeface="Arial Black"/>
              </a:rPr>
              <a:t> </a:t>
            </a:r>
            <a:r>
              <a:rPr dirty="0" sz="2250" spc="-50">
                <a:latin typeface="Arial Black"/>
                <a:cs typeface="Arial Black"/>
              </a:rPr>
              <a:t>if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75">
                <a:latin typeface="Arial Black"/>
                <a:cs typeface="Arial Black"/>
              </a:rPr>
              <a:t> </a:t>
            </a:r>
            <a:r>
              <a:rPr dirty="0" sz="2250" spc="-25">
                <a:latin typeface="Arial Black"/>
                <a:cs typeface="Arial Black"/>
              </a:rPr>
              <a:t>do </a:t>
            </a:r>
            <a:r>
              <a:rPr dirty="0" sz="2250" spc="-135">
                <a:latin typeface="Arial Black"/>
                <a:cs typeface="Arial Black"/>
              </a:rPr>
              <a:t>something</a:t>
            </a:r>
            <a:r>
              <a:rPr dirty="0" sz="2250" spc="-150">
                <a:latin typeface="Arial Black"/>
                <a:cs typeface="Arial Black"/>
              </a:rPr>
              <a:t> </a:t>
            </a:r>
            <a:r>
              <a:rPr dirty="0" sz="2250" spc="-10">
                <a:latin typeface="Arial Black"/>
                <a:cs typeface="Arial Black"/>
              </a:rPr>
              <a:t>wrong."</a:t>
            </a:r>
            <a:endParaRPr sz="2250">
              <a:latin typeface="Arial Black"/>
              <a:cs typeface="Arial Black"/>
            </a:endParaRPr>
          </a:p>
          <a:p>
            <a:pPr algn="ctr" marL="435609" marR="427990" indent="-9525">
              <a:lnSpc>
                <a:spcPct val="116700"/>
              </a:lnSpc>
              <a:buSzPct val="88888"/>
              <a:buAutoNum type="arabicParenR"/>
              <a:tabLst>
                <a:tab pos="791210" algn="l"/>
              </a:tabLst>
            </a:pPr>
            <a:r>
              <a:rPr dirty="0" sz="2250" spc="-114">
                <a:latin typeface="Arial Black"/>
                <a:cs typeface="Arial Black"/>
              </a:rPr>
              <a:t>	</a:t>
            </a:r>
            <a:r>
              <a:rPr dirty="0" sz="2250" spc="-114">
                <a:latin typeface="Arial Black"/>
                <a:cs typeface="Arial Black"/>
              </a:rPr>
              <a:t>"It’s</a:t>
            </a:r>
            <a:r>
              <a:rPr dirty="0" sz="2250" spc="-200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very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important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to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55">
                <a:latin typeface="Arial Black"/>
                <a:cs typeface="Arial Black"/>
              </a:rPr>
              <a:t>me.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75">
                <a:latin typeface="Arial Black"/>
                <a:cs typeface="Arial Black"/>
              </a:rPr>
              <a:t>want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to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0">
                <a:latin typeface="Arial Black"/>
                <a:cs typeface="Arial Black"/>
              </a:rPr>
              <a:t>be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25">
                <a:latin typeface="Arial Black"/>
                <a:cs typeface="Arial Black"/>
              </a:rPr>
              <a:t>able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to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enjoy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life,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keep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up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with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4">
                <a:latin typeface="Arial Black"/>
                <a:cs typeface="Arial Black"/>
              </a:rPr>
              <a:t>grandchildren,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and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avoid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25">
                <a:latin typeface="Arial Black"/>
                <a:cs typeface="Arial Black"/>
              </a:rPr>
              <a:t>being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10">
                <a:latin typeface="Arial Black"/>
                <a:cs typeface="Arial Black"/>
              </a:rPr>
              <a:t>a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80">
                <a:latin typeface="Arial Black"/>
                <a:cs typeface="Arial Black"/>
              </a:rPr>
              <a:t>burden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on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5">
                <a:latin typeface="Arial Black"/>
                <a:cs typeface="Arial Black"/>
              </a:rPr>
              <a:t>my </a:t>
            </a:r>
            <a:r>
              <a:rPr dirty="0" sz="2250" spc="-10">
                <a:latin typeface="Arial Black"/>
                <a:cs typeface="Arial Black"/>
              </a:rPr>
              <a:t>family."</a:t>
            </a:r>
            <a:endParaRPr sz="2250">
              <a:latin typeface="Arial Black"/>
              <a:cs typeface="Arial Black"/>
            </a:endParaRPr>
          </a:p>
          <a:p>
            <a:pPr algn="ctr" marL="289560" marR="281940" indent="369570">
              <a:lnSpc>
                <a:spcPct val="116700"/>
              </a:lnSpc>
              <a:buSzPct val="88888"/>
              <a:buAutoNum type="arabicParenR"/>
              <a:tabLst>
                <a:tab pos="659130" algn="l"/>
              </a:tabLst>
            </a:pPr>
            <a:r>
              <a:rPr dirty="0" sz="2250" spc="-85">
                <a:latin typeface="Arial Black"/>
                <a:cs typeface="Arial Black"/>
              </a:rPr>
              <a:t>"Definitely!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feel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14">
                <a:latin typeface="Arial Black"/>
                <a:cs typeface="Arial Black"/>
              </a:rPr>
              <a:t>more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energetic,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and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85">
                <a:latin typeface="Arial Black"/>
                <a:cs typeface="Arial Black"/>
              </a:rPr>
              <a:t>joint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pain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04">
                <a:latin typeface="Arial Black"/>
                <a:cs typeface="Arial Black"/>
              </a:rPr>
              <a:t>seems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4">
                <a:latin typeface="Arial Black"/>
                <a:cs typeface="Arial Black"/>
              </a:rPr>
              <a:t>more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manageable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60">
                <a:latin typeface="Arial Black"/>
                <a:cs typeface="Arial Black"/>
              </a:rPr>
              <a:t>when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keep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up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with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95">
                <a:latin typeface="Arial Black"/>
                <a:cs typeface="Arial Black"/>
              </a:rPr>
              <a:t>exercises.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55">
                <a:latin typeface="Arial Black"/>
                <a:cs typeface="Arial Black"/>
              </a:rPr>
              <a:t>also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55">
                <a:latin typeface="Arial Black"/>
                <a:cs typeface="Arial Black"/>
              </a:rPr>
              <a:t>find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5">
                <a:latin typeface="Arial Black"/>
                <a:cs typeface="Arial Black"/>
              </a:rPr>
              <a:t>it </a:t>
            </a:r>
            <a:r>
              <a:rPr dirty="0" sz="2250" spc="-165">
                <a:latin typeface="Arial Black"/>
                <a:cs typeface="Arial Black"/>
              </a:rPr>
              <a:t>easier</a:t>
            </a:r>
            <a:r>
              <a:rPr dirty="0" sz="2250" spc="-200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to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get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up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from</a:t>
            </a:r>
            <a:r>
              <a:rPr dirty="0" sz="2250" spc="-200">
                <a:latin typeface="Arial Black"/>
                <a:cs typeface="Arial Black"/>
              </a:rPr>
              <a:t> </a:t>
            </a:r>
            <a:r>
              <a:rPr dirty="0" sz="2250" spc="-160">
                <a:latin typeface="Arial Black"/>
                <a:cs typeface="Arial Black"/>
              </a:rPr>
              <a:t>chairs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and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220">
                <a:latin typeface="Arial Black"/>
                <a:cs typeface="Arial Black"/>
              </a:rPr>
              <a:t>walk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up</a:t>
            </a:r>
            <a:r>
              <a:rPr dirty="0" sz="2250" spc="-200">
                <a:latin typeface="Arial Black"/>
                <a:cs typeface="Arial Black"/>
              </a:rPr>
              <a:t> </a:t>
            </a:r>
            <a:r>
              <a:rPr dirty="0" sz="2250" spc="-10">
                <a:latin typeface="Arial Black"/>
                <a:cs typeface="Arial Black"/>
              </a:rPr>
              <a:t>stairs."</a:t>
            </a:r>
            <a:endParaRPr sz="2250">
              <a:latin typeface="Arial Black"/>
              <a:cs typeface="Arial Black"/>
            </a:endParaRPr>
          </a:p>
          <a:p>
            <a:pPr algn="ctr" marL="186055" marR="179070" indent="-36830">
              <a:lnSpc>
                <a:spcPct val="116700"/>
              </a:lnSpc>
              <a:buSzPct val="88888"/>
              <a:buAutoNum type="arabicParenR"/>
              <a:tabLst>
                <a:tab pos="514350" algn="l"/>
              </a:tabLst>
            </a:pPr>
            <a:r>
              <a:rPr dirty="0" sz="2250" spc="-145">
                <a:latin typeface="Arial Black"/>
                <a:cs typeface="Arial Black"/>
              </a:rPr>
              <a:t>	</a:t>
            </a:r>
            <a:r>
              <a:rPr dirty="0" sz="2250" spc="-145">
                <a:latin typeface="Arial Black"/>
                <a:cs typeface="Arial Black"/>
              </a:rPr>
              <a:t>"Sometimes,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feel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too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85">
                <a:latin typeface="Arial Black"/>
                <a:cs typeface="Arial Black"/>
              </a:rPr>
              <a:t>tired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60">
                <a:latin typeface="Arial Black"/>
                <a:cs typeface="Arial Black"/>
              </a:rPr>
              <a:t>or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35">
                <a:latin typeface="Arial Black"/>
                <a:cs typeface="Arial Black"/>
              </a:rPr>
              <a:t>have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flare-</a:t>
            </a:r>
            <a:r>
              <a:rPr dirty="0" sz="2250" spc="-135">
                <a:latin typeface="Arial Black"/>
                <a:cs typeface="Arial Black"/>
              </a:rPr>
              <a:t>ups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with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arthritis.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Also,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55">
                <a:latin typeface="Arial Black"/>
                <a:cs typeface="Arial Black"/>
              </a:rPr>
              <a:t>don’t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200">
                <a:latin typeface="Arial Black"/>
                <a:cs typeface="Arial Black"/>
              </a:rPr>
              <a:t>always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35">
                <a:latin typeface="Arial Black"/>
                <a:cs typeface="Arial Black"/>
              </a:rPr>
              <a:t>have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someone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to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90">
                <a:latin typeface="Arial Black"/>
                <a:cs typeface="Arial Black"/>
              </a:rPr>
              <a:t>join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me,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and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80">
                <a:latin typeface="Arial Black"/>
                <a:cs typeface="Arial Black"/>
              </a:rPr>
              <a:t>it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80">
                <a:latin typeface="Arial Black"/>
                <a:cs typeface="Arial Black"/>
              </a:rPr>
              <a:t>can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feel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50">
                <a:latin typeface="Arial Black"/>
                <a:cs typeface="Arial Black"/>
              </a:rPr>
              <a:t>a </a:t>
            </a:r>
            <a:r>
              <a:rPr dirty="0" sz="2250" spc="-60">
                <a:latin typeface="Arial Black"/>
                <a:cs typeface="Arial Black"/>
              </a:rPr>
              <a:t>bit</a:t>
            </a:r>
            <a:r>
              <a:rPr dirty="0" sz="2250" spc="-204">
                <a:latin typeface="Arial Black"/>
                <a:cs typeface="Arial Black"/>
              </a:rPr>
              <a:t> </a:t>
            </a:r>
            <a:r>
              <a:rPr dirty="0" sz="2250" spc="-90">
                <a:latin typeface="Arial Black"/>
                <a:cs typeface="Arial Black"/>
              </a:rPr>
              <a:t>lonely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75">
                <a:latin typeface="Arial Black"/>
                <a:cs typeface="Arial Black"/>
              </a:rPr>
              <a:t>exercising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on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0">
                <a:latin typeface="Arial Black"/>
                <a:cs typeface="Arial Black"/>
              </a:rPr>
              <a:t>own."</a:t>
            </a:r>
            <a:endParaRPr sz="2250">
              <a:latin typeface="Arial Black"/>
              <a:cs typeface="Arial Black"/>
            </a:endParaRPr>
          </a:p>
          <a:p>
            <a:pPr algn="ctr" marL="504190" marR="496570" indent="-6350">
              <a:lnSpc>
                <a:spcPct val="116700"/>
              </a:lnSpc>
              <a:buSzPct val="88888"/>
              <a:buAutoNum type="arabicParenR"/>
              <a:tabLst>
                <a:tab pos="862965" algn="l"/>
              </a:tabLst>
            </a:pPr>
            <a:r>
              <a:rPr dirty="0" sz="2250" spc="-195">
                <a:latin typeface="Arial Black"/>
                <a:cs typeface="Arial Black"/>
              </a:rPr>
              <a:t>	</a:t>
            </a:r>
            <a:r>
              <a:rPr dirty="0" sz="2250" spc="-195">
                <a:latin typeface="Arial Black"/>
                <a:cs typeface="Arial Black"/>
              </a:rPr>
              <a:t>"Yes, </a:t>
            </a:r>
            <a:r>
              <a:rPr dirty="0" sz="2250" spc="-60">
                <a:latin typeface="Arial Black"/>
                <a:cs typeface="Arial Black"/>
              </a:rPr>
              <a:t>but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75">
                <a:latin typeface="Arial Black"/>
                <a:cs typeface="Arial Black"/>
              </a:rPr>
              <a:t>only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0">
                <a:latin typeface="Arial Black"/>
                <a:cs typeface="Arial Black"/>
              </a:rPr>
              <a:t>limited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options.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There’s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10">
                <a:latin typeface="Arial Black"/>
                <a:cs typeface="Arial Black"/>
              </a:rPr>
              <a:t>a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35">
                <a:latin typeface="Arial Black"/>
                <a:cs typeface="Arial Black"/>
              </a:rPr>
              <a:t>local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gym,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60">
                <a:latin typeface="Arial Black"/>
                <a:cs typeface="Arial Black"/>
              </a:rPr>
              <a:t>but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it’s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not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very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90">
                <a:latin typeface="Arial Black"/>
                <a:cs typeface="Arial Black"/>
              </a:rPr>
              <a:t>senior-</a:t>
            </a:r>
            <a:r>
              <a:rPr dirty="0" sz="2250" spc="-80">
                <a:latin typeface="Arial Black"/>
                <a:cs typeface="Arial Black"/>
              </a:rPr>
              <a:t>friendly.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35">
                <a:latin typeface="Arial Black"/>
                <a:cs typeface="Arial Black"/>
              </a:rPr>
              <a:t>have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35">
                <a:latin typeface="Arial Black"/>
                <a:cs typeface="Arial Black"/>
              </a:rPr>
              <a:t>access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to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65">
                <a:latin typeface="Arial Black"/>
                <a:cs typeface="Arial Black"/>
              </a:rPr>
              <a:t>some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online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85">
                <a:latin typeface="Arial Black"/>
                <a:cs typeface="Arial Black"/>
              </a:rPr>
              <a:t>classes, </a:t>
            </a:r>
            <a:r>
              <a:rPr dirty="0" sz="2250" spc="-110">
                <a:latin typeface="Arial Black"/>
                <a:cs typeface="Arial Black"/>
              </a:rPr>
              <a:t>though,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which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20">
                <a:latin typeface="Arial Black"/>
                <a:cs typeface="Arial Black"/>
              </a:rPr>
              <a:t>helps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60">
                <a:latin typeface="Arial Black"/>
                <a:cs typeface="Arial Black"/>
              </a:rPr>
              <a:t>when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25">
                <a:latin typeface="Arial Black"/>
                <a:cs typeface="Arial Black"/>
              </a:rPr>
              <a:t>can’t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60">
                <a:latin typeface="Arial Black"/>
                <a:cs typeface="Arial Black"/>
              </a:rPr>
              <a:t>go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0">
                <a:latin typeface="Arial Black"/>
                <a:cs typeface="Arial Black"/>
              </a:rPr>
              <a:t>out."</a:t>
            </a:r>
            <a:endParaRPr sz="2250">
              <a:latin typeface="Arial Black"/>
              <a:cs typeface="Arial Black"/>
            </a:endParaRPr>
          </a:p>
          <a:p>
            <a:pPr algn="ctr" marL="531495" marR="523875" indent="368300">
              <a:lnSpc>
                <a:spcPct val="116700"/>
              </a:lnSpc>
              <a:buSzPct val="88888"/>
              <a:buAutoNum type="arabicParenR"/>
              <a:tabLst>
                <a:tab pos="899794" algn="l"/>
              </a:tabLst>
            </a:pPr>
            <a:r>
              <a:rPr dirty="0" sz="2250" spc="-195">
                <a:latin typeface="Arial Black"/>
                <a:cs typeface="Arial Black"/>
              </a:rPr>
              <a:t>"Yes,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65">
                <a:latin typeface="Arial Black"/>
                <a:cs typeface="Arial Black"/>
              </a:rPr>
              <a:t>I’d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love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that.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feel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safer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knowing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the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00">
                <a:latin typeface="Arial Black"/>
                <a:cs typeface="Arial Black"/>
              </a:rPr>
              <a:t>exercises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are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geared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55">
                <a:latin typeface="Arial Black"/>
                <a:cs typeface="Arial Black"/>
              </a:rPr>
              <a:t>towards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35">
                <a:latin typeface="Arial Black"/>
                <a:cs typeface="Arial Black"/>
              </a:rPr>
              <a:t>seniors,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so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55">
                <a:latin typeface="Arial Black"/>
                <a:cs typeface="Arial Black"/>
              </a:rPr>
              <a:t>don’t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20">
                <a:latin typeface="Arial Black"/>
                <a:cs typeface="Arial Black"/>
              </a:rPr>
              <a:t>push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20">
                <a:latin typeface="Arial Black"/>
                <a:cs typeface="Arial Black"/>
              </a:rPr>
              <a:t>myself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too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hard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and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20">
                <a:latin typeface="Arial Black"/>
                <a:cs typeface="Arial Black"/>
              </a:rPr>
              <a:t>risk </a:t>
            </a:r>
            <a:r>
              <a:rPr dirty="0" sz="2250" spc="-10">
                <a:latin typeface="Arial Black"/>
                <a:cs typeface="Arial Black"/>
              </a:rPr>
              <a:t>injury."</a:t>
            </a:r>
            <a:endParaRPr sz="2250">
              <a:latin typeface="Arial Black"/>
              <a:cs typeface="Arial Black"/>
            </a:endParaRPr>
          </a:p>
          <a:p>
            <a:pPr algn="ctr" marL="417195" marR="409575" indent="535940">
              <a:lnSpc>
                <a:spcPct val="116700"/>
              </a:lnSpc>
              <a:buSzPct val="88888"/>
              <a:buAutoNum type="arabicParenR"/>
              <a:tabLst>
                <a:tab pos="953135" algn="l"/>
              </a:tabLst>
            </a:pPr>
            <a:r>
              <a:rPr dirty="0" sz="2250" spc="-110">
                <a:latin typeface="Arial Black"/>
                <a:cs typeface="Arial Black"/>
              </a:rPr>
              <a:t>"When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270">
                <a:latin typeface="Arial Black"/>
                <a:cs typeface="Arial Black"/>
              </a:rPr>
              <a:t>was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14">
                <a:latin typeface="Arial Black"/>
                <a:cs typeface="Arial Black"/>
              </a:rPr>
              <a:t>younger,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55">
                <a:latin typeface="Arial Black"/>
                <a:cs typeface="Arial Black"/>
              </a:rPr>
              <a:t>didn’t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25">
                <a:latin typeface="Arial Black"/>
                <a:cs typeface="Arial Black"/>
              </a:rPr>
              <a:t>worry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240">
                <a:latin typeface="Arial Black"/>
                <a:cs typeface="Arial Black"/>
              </a:rPr>
              <a:t>as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35">
                <a:latin typeface="Arial Black"/>
                <a:cs typeface="Arial Black"/>
              </a:rPr>
              <a:t>much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about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190">
                <a:latin typeface="Arial Black"/>
                <a:cs typeface="Arial Black"/>
              </a:rPr>
              <a:t>exercise </a:t>
            </a:r>
            <a:r>
              <a:rPr dirty="0" sz="2250" spc="-175">
                <a:latin typeface="Arial Black"/>
                <a:cs typeface="Arial Black"/>
              </a:rPr>
              <a:t>because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I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40">
                <a:latin typeface="Arial Black"/>
                <a:cs typeface="Arial Black"/>
              </a:rPr>
              <a:t>stayed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active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with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85">
                <a:latin typeface="Arial Black"/>
                <a:cs typeface="Arial Black"/>
              </a:rPr>
              <a:t>work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and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family.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170">
                <a:latin typeface="Arial Black"/>
                <a:cs typeface="Arial Black"/>
              </a:rPr>
              <a:t>Now,</a:t>
            </a:r>
            <a:r>
              <a:rPr dirty="0" sz="2250" spc="-195">
                <a:latin typeface="Arial Black"/>
                <a:cs typeface="Arial Black"/>
              </a:rPr>
              <a:t> </a:t>
            </a:r>
            <a:r>
              <a:rPr dirty="0" sz="2250" spc="-100">
                <a:latin typeface="Arial Black"/>
                <a:cs typeface="Arial Black"/>
              </a:rPr>
              <a:t>I’m</a:t>
            </a:r>
            <a:r>
              <a:rPr dirty="0" sz="2250" spc="-190">
                <a:latin typeface="Arial Black"/>
                <a:cs typeface="Arial Black"/>
              </a:rPr>
              <a:t> </a:t>
            </a:r>
            <a:r>
              <a:rPr dirty="0" sz="2250" spc="-20">
                <a:latin typeface="Arial Black"/>
                <a:cs typeface="Arial Black"/>
              </a:rPr>
              <a:t>more </a:t>
            </a:r>
            <a:r>
              <a:rPr dirty="0" sz="2250" spc="-130">
                <a:latin typeface="Arial Black"/>
                <a:cs typeface="Arial Black"/>
              </a:rPr>
              <a:t>focused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70">
                <a:latin typeface="Arial Black"/>
                <a:cs typeface="Arial Black"/>
              </a:rPr>
              <a:t>on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95">
                <a:latin typeface="Arial Black"/>
                <a:cs typeface="Arial Black"/>
              </a:rPr>
              <a:t>low-</a:t>
            </a:r>
            <a:r>
              <a:rPr dirty="0" sz="2250" spc="-130">
                <a:latin typeface="Arial Black"/>
                <a:cs typeface="Arial Black"/>
              </a:rPr>
              <a:t>impact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200">
                <a:latin typeface="Arial Black"/>
                <a:cs typeface="Arial Black"/>
              </a:rPr>
              <a:t>exercises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and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35">
                <a:latin typeface="Arial Black"/>
                <a:cs typeface="Arial Black"/>
              </a:rPr>
              <a:t>movements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05">
                <a:latin typeface="Arial Black"/>
                <a:cs typeface="Arial Black"/>
              </a:rPr>
              <a:t>that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85">
                <a:latin typeface="Arial Black"/>
                <a:cs typeface="Arial Black"/>
              </a:rPr>
              <a:t>help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60">
                <a:latin typeface="Arial Black"/>
                <a:cs typeface="Arial Black"/>
              </a:rPr>
              <a:t>me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45">
                <a:latin typeface="Arial Black"/>
                <a:cs typeface="Arial Black"/>
              </a:rPr>
              <a:t>with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my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50">
                <a:latin typeface="Arial Black"/>
                <a:cs typeface="Arial Black"/>
              </a:rPr>
              <a:t>balance</a:t>
            </a:r>
            <a:r>
              <a:rPr dirty="0" sz="2250" spc="-185">
                <a:latin typeface="Arial Black"/>
                <a:cs typeface="Arial Black"/>
              </a:rPr>
              <a:t> </a:t>
            </a:r>
            <a:r>
              <a:rPr dirty="0" sz="2250" spc="-110">
                <a:latin typeface="Arial Black"/>
                <a:cs typeface="Arial Black"/>
              </a:rPr>
              <a:t>and</a:t>
            </a:r>
            <a:r>
              <a:rPr dirty="0" sz="2250" spc="-180">
                <a:latin typeface="Arial Black"/>
                <a:cs typeface="Arial Black"/>
              </a:rPr>
              <a:t> </a:t>
            </a:r>
            <a:r>
              <a:rPr dirty="0" sz="2250" spc="-10">
                <a:latin typeface="Arial Black"/>
                <a:cs typeface="Arial Black"/>
              </a:rPr>
              <a:t>strength."</a:t>
            </a:r>
            <a:endParaRPr sz="225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716882" y="139827"/>
            <a:ext cx="625411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25">
                <a:latin typeface="Arial Black"/>
                <a:cs typeface="Arial Black"/>
              </a:rPr>
              <a:t>mode-</a:t>
            </a:r>
            <a:r>
              <a:rPr dirty="0" sz="3400" spc="-290">
                <a:latin typeface="Arial Black"/>
                <a:cs typeface="Arial Black"/>
              </a:rPr>
              <a:t> </a:t>
            </a:r>
            <a:r>
              <a:rPr dirty="0" sz="3400" spc="-185">
                <a:latin typeface="Arial Black"/>
                <a:cs typeface="Arial Black"/>
              </a:rPr>
              <a:t>telling</a:t>
            </a:r>
            <a:r>
              <a:rPr dirty="0" sz="3400" spc="-285">
                <a:latin typeface="Arial Black"/>
                <a:cs typeface="Arial Black"/>
              </a:rPr>
              <a:t> </a:t>
            </a:r>
            <a:r>
              <a:rPr dirty="0" sz="3400" spc="-195">
                <a:latin typeface="Arial Black"/>
                <a:cs typeface="Arial Black"/>
              </a:rPr>
              <a:t>communication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079365">
              <a:lnSpc>
                <a:spcPct val="100000"/>
              </a:lnSpc>
              <a:spcBef>
                <a:spcPts val="100"/>
              </a:spcBef>
            </a:pPr>
            <a:r>
              <a:rPr dirty="0" sz="3400" spc="-165" b="0">
                <a:latin typeface="Arial Black"/>
                <a:cs typeface="Arial Black"/>
              </a:rPr>
              <a:t>user-</a:t>
            </a:r>
            <a:r>
              <a:rPr dirty="0" sz="3400" spc="-120" b="0">
                <a:latin typeface="Arial Black"/>
                <a:cs typeface="Arial Black"/>
              </a:rPr>
              <a:t>10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9463" y="0"/>
            <a:ext cx="3808537" cy="214511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6213351" y="6545638"/>
            <a:ext cx="2075180" cy="3741420"/>
            <a:chOff x="16213351" y="6545638"/>
            <a:chExt cx="2075180" cy="374142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3351" y="6545638"/>
              <a:ext cx="2074648" cy="374136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41173" y="6596022"/>
              <a:ext cx="546826" cy="44393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27262" y="9017479"/>
              <a:ext cx="776164" cy="1061616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806525"/>
            <a:ext cx="5817870" cy="9480550"/>
            <a:chOff x="0" y="806525"/>
            <a:chExt cx="5817870" cy="948055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098820"/>
              <a:ext cx="1478548" cy="287629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811651" y="806525"/>
              <a:ext cx="5006340" cy="9480550"/>
            </a:xfrm>
            <a:custGeom>
              <a:avLst/>
              <a:gdLst/>
              <a:ahLst/>
              <a:cxnLst/>
              <a:rect l="l" t="t" r="r" b="b"/>
              <a:pathLst>
                <a:path w="5006340" h="9480550">
                  <a:moveTo>
                    <a:pt x="5005912" y="9480474"/>
                  </a:moveTo>
                  <a:lnTo>
                    <a:pt x="0" y="9480474"/>
                  </a:lnTo>
                  <a:lnTo>
                    <a:pt x="0" y="485774"/>
                  </a:lnTo>
                  <a:lnTo>
                    <a:pt x="2377" y="437761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7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7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1" y="2377"/>
                  </a:lnTo>
                  <a:lnTo>
                    <a:pt x="485774" y="0"/>
                  </a:lnTo>
                  <a:lnTo>
                    <a:pt x="4520153" y="0"/>
                  </a:lnTo>
                  <a:lnTo>
                    <a:pt x="4568167" y="2377"/>
                  </a:lnTo>
                  <a:lnTo>
                    <a:pt x="4615368" y="9420"/>
                  </a:lnTo>
                  <a:lnTo>
                    <a:pt x="4661437" y="20997"/>
                  </a:lnTo>
                  <a:lnTo>
                    <a:pt x="4706054" y="36977"/>
                  </a:lnTo>
                  <a:lnTo>
                    <a:pt x="4748901" y="57227"/>
                  </a:lnTo>
                  <a:lnTo>
                    <a:pt x="4789659" y="81615"/>
                  </a:lnTo>
                  <a:lnTo>
                    <a:pt x="4828009" y="110010"/>
                  </a:lnTo>
                  <a:lnTo>
                    <a:pt x="4863632" y="142280"/>
                  </a:lnTo>
                  <a:lnTo>
                    <a:pt x="4895902" y="177911"/>
                  </a:lnTo>
                  <a:lnTo>
                    <a:pt x="4924298" y="216266"/>
                  </a:lnTo>
                  <a:lnTo>
                    <a:pt x="4948687" y="257027"/>
                  </a:lnTo>
                  <a:lnTo>
                    <a:pt x="4968936" y="299876"/>
                  </a:lnTo>
                  <a:lnTo>
                    <a:pt x="4984916" y="344494"/>
                  </a:lnTo>
                  <a:lnTo>
                    <a:pt x="4996493" y="390562"/>
                  </a:lnTo>
                  <a:lnTo>
                    <a:pt x="5003536" y="437761"/>
                  </a:lnTo>
                  <a:lnTo>
                    <a:pt x="5005912" y="485774"/>
                  </a:lnTo>
                  <a:lnTo>
                    <a:pt x="5005912" y="9480474"/>
                  </a:lnTo>
                  <a:close/>
                </a:path>
              </a:pathLst>
            </a:custGeom>
            <a:solidFill>
              <a:srgbClr val="FAE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/>
          <p:nvPr/>
        </p:nvSpPr>
        <p:spPr>
          <a:xfrm>
            <a:off x="6511655" y="365836"/>
            <a:ext cx="9392285" cy="2212340"/>
          </a:xfrm>
          <a:custGeom>
            <a:avLst/>
            <a:gdLst/>
            <a:ahLst/>
            <a:cxnLst/>
            <a:rect l="l" t="t" r="r" b="b"/>
            <a:pathLst>
              <a:path w="9392285" h="2212340">
                <a:moveTo>
                  <a:pt x="8906834" y="2211921"/>
                </a:moveTo>
                <a:lnTo>
                  <a:pt x="485759" y="2211921"/>
                </a:lnTo>
                <a:lnTo>
                  <a:pt x="437745" y="2209547"/>
                </a:lnTo>
                <a:lnTo>
                  <a:pt x="390544" y="2202503"/>
                </a:lnTo>
                <a:lnTo>
                  <a:pt x="344475" y="2190926"/>
                </a:lnTo>
                <a:lnTo>
                  <a:pt x="299858" y="2174946"/>
                </a:lnTo>
                <a:lnTo>
                  <a:pt x="257011" y="2154695"/>
                </a:lnTo>
                <a:lnTo>
                  <a:pt x="216253" y="2130307"/>
                </a:lnTo>
                <a:lnTo>
                  <a:pt x="177903" y="2101912"/>
                </a:lnTo>
                <a:lnTo>
                  <a:pt x="142280" y="2069643"/>
                </a:lnTo>
                <a:lnTo>
                  <a:pt x="110009" y="2034012"/>
                </a:lnTo>
                <a:lnTo>
                  <a:pt x="81614" y="1995656"/>
                </a:lnTo>
                <a:lnTo>
                  <a:pt x="57225" y="1954894"/>
                </a:lnTo>
                <a:lnTo>
                  <a:pt x="36975" y="1912045"/>
                </a:lnTo>
                <a:lnTo>
                  <a:pt x="20996" y="1867428"/>
                </a:lnTo>
                <a:lnTo>
                  <a:pt x="9419" y="1821360"/>
                </a:lnTo>
                <a:lnTo>
                  <a:pt x="2376" y="1774161"/>
                </a:lnTo>
                <a:lnTo>
                  <a:pt x="0" y="1726149"/>
                </a:lnTo>
                <a:lnTo>
                  <a:pt x="0" y="485774"/>
                </a:lnTo>
                <a:lnTo>
                  <a:pt x="2376" y="437762"/>
                </a:lnTo>
                <a:lnTo>
                  <a:pt x="9419" y="390562"/>
                </a:lnTo>
                <a:lnTo>
                  <a:pt x="20996" y="344494"/>
                </a:lnTo>
                <a:lnTo>
                  <a:pt x="36975" y="299877"/>
                </a:lnTo>
                <a:lnTo>
                  <a:pt x="57225" y="257028"/>
                </a:lnTo>
                <a:lnTo>
                  <a:pt x="81614" y="216267"/>
                </a:lnTo>
                <a:lnTo>
                  <a:pt x="110009" y="177912"/>
                </a:lnTo>
                <a:lnTo>
                  <a:pt x="142280" y="142280"/>
                </a:lnTo>
                <a:lnTo>
                  <a:pt x="177903" y="110010"/>
                </a:lnTo>
                <a:lnTo>
                  <a:pt x="216253" y="81615"/>
                </a:lnTo>
                <a:lnTo>
                  <a:pt x="257011" y="57227"/>
                </a:lnTo>
                <a:lnTo>
                  <a:pt x="299858" y="36977"/>
                </a:lnTo>
                <a:lnTo>
                  <a:pt x="344475" y="20997"/>
                </a:lnTo>
                <a:lnTo>
                  <a:pt x="390544" y="9420"/>
                </a:lnTo>
                <a:lnTo>
                  <a:pt x="437745" y="2377"/>
                </a:lnTo>
                <a:lnTo>
                  <a:pt x="485759" y="0"/>
                </a:lnTo>
                <a:lnTo>
                  <a:pt x="8906834" y="0"/>
                </a:lnTo>
                <a:lnTo>
                  <a:pt x="8954847" y="2377"/>
                </a:lnTo>
                <a:lnTo>
                  <a:pt x="9002045" y="9420"/>
                </a:lnTo>
                <a:lnTo>
                  <a:pt x="9048110" y="20997"/>
                </a:lnTo>
                <a:lnTo>
                  <a:pt x="9092724" y="36977"/>
                </a:lnTo>
                <a:lnTo>
                  <a:pt x="9135570" y="57227"/>
                </a:lnTo>
                <a:lnTo>
                  <a:pt x="9176328" y="81615"/>
                </a:lnTo>
                <a:lnTo>
                  <a:pt x="9214682" y="110010"/>
                </a:lnTo>
                <a:lnTo>
                  <a:pt x="9250314" y="142280"/>
                </a:lnTo>
                <a:lnTo>
                  <a:pt x="9282584" y="177912"/>
                </a:lnTo>
                <a:lnTo>
                  <a:pt x="9310980" y="216267"/>
                </a:lnTo>
                <a:lnTo>
                  <a:pt x="9335368" y="257028"/>
                </a:lnTo>
                <a:lnTo>
                  <a:pt x="9355618" y="299877"/>
                </a:lnTo>
                <a:lnTo>
                  <a:pt x="9371597" y="344494"/>
                </a:lnTo>
                <a:lnTo>
                  <a:pt x="9383174" y="390562"/>
                </a:lnTo>
                <a:lnTo>
                  <a:pt x="9390217" y="437762"/>
                </a:lnTo>
                <a:lnTo>
                  <a:pt x="9392025" y="474281"/>
                </a:lnTo>
                <a:lnTo>
                  <a:pt x="9392025" y="1737642"/>
                </a:lnTo>
                <a:lnTo>
                  <a:pt x="9383174" y="1821360"/>
                </a:lnTo>
                <a:lnTo>
                  <a:pt x="9371597" y="1867428"/>
                </a:lnTo>
                <a:lnTo>
                  <a:pt x="9355618" y="1912045"/>
                </a:lnTo>
                <a:lnTo>
                  <a:pt x="9335368" y="1954894"/>
                </a:lnTo>
                <a:lnTo>
                  <a:pt x="9310980" y="1995656"/>
                </a:lnTo>
                <a:lnTo>
                  <a:pt x="9282584" y="2034012"/>
                </a:lnTo>
                <a:lnTo>
                  <a:pt x="9250314" y="2069643"/>
                </a:lnTo>
                <a:lnTo>
                  <a:pt x="9214682" y="2101912"/>
                </a:lnTo>
                <a:lnTo>
                  <a:pt x="9176328" y="2130307"/>
                </a:lnTo>
                <a:lnTo>
                  <a:pt x="9135570" y="2154695"/>
                </a:lnTo>
                <a:lnTo>
                  <a:pt x="9092724" y="2174946"/>
                </a:lnTo>
                <a:lnTo>
                  <a:pt x="9048110" y="2190926"/>
                </a:lnTo>
                <a:lnTo>
                  <a:pt x="9002045" y="2202503"/>
                </a:lnTo>
                <a:lnTo>
                  <a:pt x="8954847" y="2209547"/>
                </a:lnTo>
                <a:lnTo>
                  <a:pt x="8906834" y="2211921"/>
                </a:lnTo>
                <a:close/>
              </a:path>
            </a:pathLst>
          </a:custGeom>
          <a:solidFill>
            <a:srgbClr val="FA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6511655" y="2785655"/>
            <a:ext cx="9392285" cy="2212340"/>
          </a:xfrm>
          <a:custGeom>
            <a:avLst/>
            <a:gdLst/>
            <a:ahLst/>
            <a:cxnLst/>
            <a:rect l="l" t="t" r="r" b="b"/>
            <a:pathLst>
              <a:path w="9392285" h="2212340">
                <a:moveTo>
                  <a:pt x="8906834" y="2211921"/>
                </a:moveTo>
                <a:lnTo>
                  <a:pt x="485759" y="2211921"/>
                </a:lnTo>
                <a:lnTo>
                  <a:pt x="437745" y="2209558"/>
                </a:lnTo>
                <a:lnTo>
                  <a:pt x="390544" y="2202512"/>
                </a:lnTo>
                <a:lnTo>
                  <a:pt x="344475" y="2190931"/>
                </a:lnTo>
                <a:lnTo>
                  <a:pt x="299858" y="2174949"/>
                </a:lnTo>
                <a:lnTo>
                  <a:pt x="257011" y="2154697"/>
                </a:lnTo>
                <a:lnTo>
                  <a:pt x="216253" y="2130309"/>
                </a:lnTo>
                <a:lnTo>
                  <a:pt x="177903" y="2101917"/>
                </a:lnTo>
                <a:lnTo>
                  <a:pt x="142280" y="2069655"/>
                </a:lnTo>
                <a:lnTo>
                  <a:pt x="110009" y="2034023"/>
                </a:lnTo>
                <a:lnTo>
                  <a:pt x="81614" y="1995665"/>
                </a:lnTo>
                <a:lnTo>
                  <a:pt x="57225" y="1954902"/>
                </a:lnTo>
                <a:lnTo>
                  <a:pt x="36975" y="1912051"/>
                </a:lnTo>
                <a:lnTo>
                  <a:pt x="20996" y="1867431"/>
                </a:lnTo>
                <a:lnTo>
                  <a:pt x="9419" y="1821362"/>
                </a:lnTo>
                <a:lnTo>
                  <a:pt x="2376" y="1774160"/>
                </a:lnTo>
                <a:lnTo>
                  <a:pt x="0" y="1726146"/>
                </a:lnTo>
                <a:lnTo>
                  <a:pt x="0" y="485762"/>
                </a:lnTo>
                <a:lnTo>
                  <a:pt x="2376" y="437758"/>
                </a:lnTo>
                <a:lnTo>
                  <a:pt x="9419" y="390563"/>
                </a:lnTo>
                <a:lnTo>
                  <a:pt x="20996" y="344497"/>
                </a:lnTo>
                <a:lnTo>
                  <a:pt x="36975" y="299880"/>
                </a:lnTo>
                <a:lnTo>
                  <a:pt x="57225" y="257030"/>
                </a:lnTo>
                <a:lnTo>
                  <a:pt x="81614" y="216268"/>
                </a:lnTo>
                <a:lnTo>
                  <a:pt x="110009" y="177911"/>
                </a:lnTo>
                <a:lnTo>
                  <a:pt x="142280" y="142280"/>
                </a:lnTo>
                <a:lnTo>
                  <a:pt x="177903" y="110010"/>
                </a:lnTo>
                <a:lnTo>
                  <a:pt x="216253" y="81615"/>
                </a:lnTo>
                <a:lnTo>
                  <a:pt x="257011" y="57227"/>
                </a:lnTo>
                <a:lnTo>
                  <a:pt x="299858" y="36977"/>
                </a:lnTo>
                <a:lnTo>
                  <a:pt x="344475" y="20997"/>
                </a:lnTo>
                <a:lnTo>
                  <a:pt x="390544" y="9420"/>
                </a:lnTo>
                <a:lnTo>
                  <a:pt x="437745" y="2376"/>
                </a:lnTo>
                <a:lnTo>
                  <a:pt x="485759" y="0"/>
                </a:lnTo>
                <a:lnTo>
                  <a:pt x="8906834" y="0"/>
                </a:lnTo>
                <a:lnTo>
                  <a:pt x="8954847" y="2376"/>
                </a:lnTo>
                <a:lnTo>
                  <a:pt x="9002045" y="9420"/>
                </a:lnTo>
                <a:lnTo>
                  <a:pt x="9048110" y="20997"/>
                </a:lnTo>
                <a:lnTo>
                  <a:pt x="9092724" y="36977"/>
                </a:lnTo>
                <a:lnTo>
                  <a:pt x="9135570" y="57227"/>
                </a:lnTo>
                <a:lnTo>
                  <a:pt x="9176328" y="81615"/>
                </a:lnTo>
                <a:lnTo>
                  <a:pt x="9214682" y="110010"/>
                </a:lnTo>
                <a:lnTo>
                  <a:pt x="9250314" y="142280"/>
                </a:lnTo>
                <a:lnTo>
                  <a:pt x="9282584" y="177911"/>
                </a:lnTo>
                <a:lnTo>
                  <a:pt x="9310980" y="216268"/>
                </a:lnTo>
                <a:lnTo>
                  <a:pt x="9335368" y="257030"/>
                </a:lnTo>
                <a:lnTo>
                  <a:pt x="9355618" y="299880"/>
                </a:lnTo>
                <a:lnTo>
                  <a:pt x="9371597" y="344497"/>
                </a:lnTo>
                <a:lnTo>
                  <a:pt x="9383174" y="390563"/>
                </a:lnTo>
                <a:lnTo>
                  <a:pt x="9390217" y="437758"/>
                </a:lnTo>
                <a:lnTo>
                  <a:pt x="9392025" y="474271"/>
                </a:lnTo>
                <a:lnTo>
                  <a:pt x="9392025" y="1737639"/>
                </a:lnTo>
                <a:lnTo>
                  <a:pt x="9383174" y="1821362"/>
                </a:lnTo>
                <a:lnTo>
                  <a:pt x="9371597" y="1867431"/>
                </a:lnTo>
                <a:lnTo>
                  <a:pt x="9355618" y="1912051"/>
                </a:lnTo>
                <a:lnTo>
                  <a:pt x="9335368" y="1954902"/>
                </a:lnTo>
                <a:lnTo>
                  <a:pt x="9310980" y="1995665"/>
                </a:lnTo>
                <a:lnTo>
                  <a:pt x="9282584" y="2034023"/>
                </a:lnTo>
                <a:lnTo>
                  <a:pt x="9250314" y="2069655"/>
                </a:lnTo>
                <a:lnTo>
                  <a:pt x="9214682" y="2101917"/>
                </a:lnTo>
                <a:lnTo>
                  <a:pt x="9176328" y="2130309"/>
                </a:lnTo>
                <a:lnTo>
                  <a:pt x="9135570" y="2154697"/>
                </a:lnTo>
                <a:lnTo>
                  <a:pt x="9092724" y="2174949"/>
                </a:lnTo>
                <a:lnTo>
                  <a:pt x="9048110" y="2190931"/>
                </a:lnTo>
                <a:lnTo>
                  <a:pt x="9002045" y="2202512"/>
                </a:lnTo>
                <a:lnTo>
                  <a:pt x="8954847" y="2209558"/>
                </a:lnTo>
                <a:lnTo>
                  <a:pt x="8906834" y="2211921"/>
                </a:lnTo>
                <a:close/>
              </a:path>
            </a:pathLst>
          </a:custGeom>
          <a:solidFill>
            <a:srgbClr val="FA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6511655" y="5205465"/>
            <a:ext cx="9392285" cy="2212340"/>
          </a:xfrm>
          <a:custGeom>
            <a:avLst/>
            <a:gdLst/>
            <a:ahLst/>
            <a:cxnLst/>
            <a:rect l="l" t="t" r="r" b="b"/>
            <a:pathLst>
              <a:path w="9392285" h="2212340">
                <a:moveTo>
                  <a:pt x="8906834" y="2211921"/>
                </a:moveTo>
                <a:lnTo>
                  <a:pt x="485759" y="2211921"/>
                </a:lnTo>
                <a:lnTo>
                  <a:pt x="437745" y="2209556"/>
                </a:lnTo>
                <a:lnTo>
                  <a:pt x="390544" y="2202513"/>
                </a:lnTo>
                <a:lnTo>
                  <a:pt x="344475" y="2190936"/>
                </a:lnTo>
                <a:lnTo>
                  <a:pt x="299858" y="2174957"/>
                </a:lnTo>
                <a:lnTo>
                  <a:pt x="257011" y="2154707"/>
                </a:lnTo>
                <a:lnTo>
                  <a:pt x="216253" y="2130318"/>
                </a:lnTo>
                <a:lnTo>
                  <a:pt x="177903" y="2101923"/>
                </a:lnTo>
                <a:lnTo>
                  <a:pt x="142280" y="2069652"/>
                </a:lnTo>
                <a:lnTo>
                  <a:pt x="110009" y="2034020"/>
                </a:lnTo>
                <a:lnTo>
                  <a:pt x="81614" y="1995662"/>
                </a:lnTo>
                <a:lnTo>
                  <a:pt x="57225" y="1954899"/>
                </a:lnTo>
                <a:lnTo>
                  <a:pt x="36975" y="1912048"/>
                </a:lnTo>
                <a:lnTo>
                  <a:pt x="20996" y="1867428"/>
                </a:lnTo>
                <a:lnTo>
                  <a:pt x="9419" y="1821358"/>
                </a:lnTo>
                <a:lnTo>
                  <a:pt x="2376" y="1774157"/>
                </a:lnTo>
                <a:lnTo>
                  <a:pt x="0" y="1726143"/>
                </a:lnTo>
                <a:lnTo>
                  <a:pt x="0" y="485790"/>
                </a:lnTo>
                <a:lnTo>
                  <a:pt x="2376" y="437775"/>
                </a:lnTo>
                <a:lnTo>
                  <a:pt x="9419" y="390574"/>
                </a:lnTo>
                <a:lnTo>
                  <a:pt x="20996" y="344504"/>
                </a:lnTo>
                <a:lnTo>
                  <a:pt x="36975" y="299884"/>
                </a:lnTo>
                <a:lnTo>
                  <a:pt x="57225" y="257034"/>
                </a:lnTo>
                <a:lnTo>
                  <a:pt x="81614" y="216270"/>
                </a:lnTo>
                <a:lnTo>
                  <a:pt x="110009" y="177913"/>
                </a:lnTo>
                <a:lnTo>
                  <a:pt x="142280" y="142280"/>
                </a:lnTo>
                <a:lnTo>
                  <a:pt x="177903" y="110009"/>
                </a:lnTo>
                <a:lnTo>
                  <a:pt x="216253" y="81614"/>
                </a:lnTo>
                <a:lnTo>
                  <a:pt x="257011" y="57225"/>
                </a:lnTo>
                <a:lnTo>
                  <a:pt x="299858" y="36975"/>
                </a:lnTo>
                <a:lnTo>
                  <a:pt x="344475" y="20996"/>
                </a:lnTo>
                <a:lnTo>
                  <a:pt x="390544" y="9419"/>
                </a:lnTo>
                <a:lnTo>
                  <a:pt x="437745" y="2376"/>
                </a:lnTo>
                <a:lnTo>
                  <a:pt x="485759" y="0"/>
                </a:lnTo>
                <a:lnTo>
                  <a:pt x="8906834" y="0"/>
                </a:lnTo>
                <a:lnTo>
                  <a:pt x="8954847" y="2376"/>
                </a:lnTo>
                <a:lnTo>
                  <a:pt x="9002045" y="9419"/>
                </a:lnTo>
                <a:lnTo>
                  <a:pt x="9048110" y="20996"/>
                </a:lnTo>
                <a:lnTo>
                  <a:pt x="9092724" y="36975"/>
                </a:lnTo>
                <a:lnTo>
                  <a:pt x="9135570" y="57225"/>
                </a:lnTo>
                <a:lnTo>
                  <a:pt x="9176328" y="81614"/>
                </a:lnTo>
                <a:lnTo>
                  <a:pt x="9214682" y="110009"/>
                </a:lnTo>
                <a:lnTo>
                  <a:pt x="9250314" y="142280"/>
                </a:lnTo>
                <a:lnTo>
                  <a:pt x="9282584" y="177913"/>
                </a:lnTo>
                <a:lnTo>
                  <a:pt x="9310980" y="216270"/>
                </a:lnTo>
                <a:lnTo>
                  <a:pt x="9335368" y="257034"/>
                </a:lnTo>
                <a:lnTo>
                  <a:pt x="9355618" y="299884"/>
                </a:lnTo>
                <a:lnTo>
                  <a:pt x="9371597" y="344504"/>
                </a:lnTo>
                <a:lnTo>
                  <a:pt x="9383174" y="390574"/>
                </a:lnTo>
                <a:lnTo>
                  <a:pt x="9390217" y="437775"/>
                </a:lnTo>
                <a:lnTo>
                  <a:pt x="9392025" y="474296"/>
                </a:lnTo>
                <a:lnTo>
                  <a:pt x="9392025" y="1737636"/>
                </a:lnTo>
                <a:lnTo>
                  <a:pt x="9383174" y="1821358"/>
                </a:lnTo>
                <a:lnTo>
                  <a:pt x="9371597" y="1867428"/>
                </a:lnTo>
                <a:lnTo>
                  <a:pt x="9355618" y="1912048"/>
                </a:lnTo>
                <a:lnTo>
                  <a:pt x="9335368" y="1954899"/>
                </a:lnTo>
                <a:lnTo>
                  <a:pt x="9310980" y="1995662"/>
                </a:lnTo>
                <a:lnTo>
                  <a:pt x="9282584" y="2034020"/>
                </a:lnTo>
                <a:lnTo>
                  <a:pt x="9250314" y="2069652"/>
                </a:lnTo>
                <a:lnTo>
                  <a:pt x="9214682" y="2101923"/>
                </a:lnTo>
                <a:lnTo>
                  <a:pt x="9176328" y="2130318"/>
                </a:lnTo>
                <a:lnTo>
                  <a:pt x="9135570" y="2154707"/>
                </a:lnTo>
                <a:lnTo>
                  <a:pt x="9092724" y="2174957"/>
                </a:lnTo>
                <a:lnTo>
                  <a:pt x="9048110" y="2190936"/>
                </a:lnTo>
                <a:lnTo>
                  <a:pt x="9002045" y="2202513"/>
                </a:lnTo>
                <a:lnTo>
                  <a:pt x="8954847" y="2209556"/>
                </a:lnTo>
                <a:lnTo>
                  <a:pt x="8906834" y="2211921"/>
                </a:lnTo>
                <a:close/>
              </a:path>
            </a:pathLst>
          </a:custGeom>
          <a:solidFill>
            <a:srgbClr val="FAE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6511655" y="7750758"/>
            <a:ext cx="9392285" cy="2212340"/>
          </a:xfrm>
          <a:custGeom>
            <a:avLst/>
            <a:gdLst/>
            <a:ahLst/>
            <a:cxnLst/>
            <a:rect l="l" t="t" r="r" b="b"/>
            <a:pathLst>
              <a:path w="9392285" h="2212340">
                <a:moveTo>
                  <a:pt x="8906834" y="2211921"/>
                </a:moveTo>
                <a:lnTo>
                  <a:pt x="485759" y="2211921"/>
                </a:lnTo>
                <a:lnTo>
                  <a:pt x="437745" y="2209556"/>
                </a:lnTo>
                <a:lnTo>
                  <a:pt x="390544" y="2202513"/>
                </a:lnTo>
                <a:lnTo>
                  <a:pt x="344475" y="2190936"/>
                </a:lnTo>
                <a:lnTo>
                  <a:pt x="299858" y="2174957"/>
                </a:lnTo>
                <a:lnTo>
                  <a:pt x="257011" y="2154707"/>
                </a:lnTo>
                <a:lnTo>
                  <a:pt x="216253" y="2130318"/>
                </a:lnTo>
                <a:lnTo>
                  <a:pt x="177903" y="2101923"/>
                </a:lnTo>
                <a:lnTo>
                  <a:pt x="142280" y="2069652"/>
                </a:lnTo>
                <a:lnTo>
                  <a:pt x="110009" y="2034020"/>
                </a:lnTo>
                <a:lnTo>
                  <a:pt x="81614" y="1995663"/>
                </a:lnTo>
                <a:lnTo>
                  <a:pt x="57225" y="1954900"/>
                </a:lnTo>
                <a:lnTo>
                  <a:pt x="36975" y="1912052"/>
                </a:lnTo>
                <a:lnTo>
                  <a:pt x="20996" y="1867436"/>
                </a:lnTo>
                <a:lnTo>
                  <a:pt x="9419" y="1821371"/>
                </a:lnTo>
                <a:lnTo>
                  <a:pt x="2376" y="1774177"/>
                </a:lnTo>
                <a:lnTo>
                  <a:pt x="0" y="1726173"/>
                </a:lnTo>
                <a:lnTo>
                  <a:pt x="0" y="485790"/>
                </a:lnTo>
                <a:lnTo>
                  <a:pt x="2376" y="437775"/>
                </a:lnTo>
                <a:lnTo>
                  <a:pt x="9419" y="390574"/>
                </a:lnTo>
                <a:lnTo>
                  <a:pt x="20996" y="344504"/>
                </a:lnTo>
                <a:lnTo>
                  <a:pt x="36975" y="299884"/>
                </a:lnTo>
                <a:lnTo>
                  <a:pt x="57225" y="257034"/>
                </a:lnTo>
                <a:lnTo>
                  <a:pt x="81614" y="216270"/>
                </a:lnTo>
                <a:lnTo>
                  <a:pt x="110009" y="177913"/>
                </a:lnTo>
                <a:lnTo>
                  <a:pt x="142280" y="142280"/>
                </a:lnTo>
                <a:lnTo>
                  <a:pt x="177903" y="110018"/>
                </a:lnTo>
                <a:lnTo>
                  <a:pt x="216253" y="81627"/>
                </a:lnTo>
                <a:lnTo>
                  <a:pt x="257011" y="57239"/>
                </a:lnTo>
                <a:lnTo>
                  <a:pt x="299858" y="36987"/>
                </a:lnTo>
                <a:lnTo>
                  <a:pt x="344475" y="21004"/>
                </a:lnTo>
                <a:lnTo>
                  <a:pt x="390544" y="9423"/>
                </a:lnTo>
                <a:lnTo>
                  <a:pt x="437745" y="2377"/>
                </a:lnTo>
                <a:lnTo>
                  <a:pt x="485759" y="0"/>
                </a:lnTo>
                <a:lnTo>
                  <a:pt x="8906834" y="0"/>
                </a:lnTo>
                <a:lnTo>
                  <a:pt x="8954847" y="2377"/>
                </a:lnTo>
                <a:lnTo>
                  <a:pt x="9002045" y="9423"/>
                </a:lnTo>
                <a:lnTo>
                  <a:pt x="9048110" y="21004"/>
                </a:lnTo>
                <a:lnTo>
                  <a:pt x="9092724" y="36987"/>
                </a:lnTo>
                <a:lnTo>
                  <a:pt x="9135570" y="57239"/>
                </a:lnTo>
                <a:lnTo>
                  <a:pt x="9176328" y="81627"/>
                </a:lnTo>
                <a:lnTo>
                  <a:pt x="9214682" y="110018"/>
                </a:lnTo>
                <a:lnTo>
                  <a:pt x="9250314" y="142280"/>
                </a:lnTo>
                <a:lnTo>
                  <a:pt x="9282584" y="177913"/>
                </a:lnTo>
                <a:lnTo>
                  <a:pt x="9310980" y="216270"/>
                </a:lnTo>
                <a:lnTo>
                  <a:pt x="9335368" y="257034"/>
                </a:lnTo>
                <a:lnTo>
                  <a:pt x="9355618" y="299884"/>
                </a:lnTo>
                <a:lnTo>
                  <a:pt x="9371597" y="344504"/>
                </a:lnTo>
                <a:lnTo>
                  <a:pt x="9383174" y="390574"/>
                </a:lnTo>
                <a:lnTo>
                  <a:pt x="9390217" y="437775"/>
                </a:lnTo>
                <a:lnTo>
                  <a:pt x="9392025" y="474296"/>
                </a:lnTo>
                <a:lnTo>
                  <a:pt x="9392025" y="1737664"/>
                </a:lnTo>
                <a:lnTo>
                  <a:pt x="9383174" y="1821371"/>
                </a:lnTo>
                <a:lnTo>
                  <a:pt x="9371597" y="1867436"/>
                </a:lnTo>
                <a:lnTo>
                  <a:pt x="9355618" y="1912052"/>
                </a:lnTo>
                <a:lnTo>
                  <a:pt x="9335368" y="1954900"/>
                </a:lnTo>
                <a:lnTo>
                  <a:pt x="9310980" y="1995663"/>
                </a:lnTo>
                <a:lnTo>
                  <a:pt x="9282584" y="2034020"/>
                </a:lnTo>
                <a:lnTo>
                  <a:pt x="9250314" y="2069652"/>
                </a:lnTo>
                <a:lnTo>
                  <a:pt x="9214682" y="2101923"/>
                </a:lnTo>
                <a:lnTo>
                  <a:pt x="9176328" y="2130318"/>
                </a:lnTo>
                <a:lnTo>
                  <a:pt x="9135570" y="2154707"/>
                </a:lnTo>
                <a:lnTo>
                  <a:pt x="9092724" y="2174957"/>
                </a:lnTo>
                <a:lnTo>
                  <a:pt x="9048110" y="2190936"/>
                </a:lnTo>
                <a:lnTo>
                  <a:pt x="9002045" y="2202513"/>
                </a:lnTo>
                <a:lnTo>
                  <a:pt x="8954847" y="2209556"/>
                </a:lnTo>
                <a:lnTo>
                  <a:pt x="8906834" y="2211921"/>
                </a:lnTo>
                <a:close/>
              </a:path>
            </a:pathLst>
          </a:custGeom>
          <a:solidFill>
            <a:srgbClr val="FAE6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90255" y="854765"/>
            <a:ext cx="2487015" cy="2613303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165935" y="3259284"/>
            <a:ext cx="1874520" cy="1190625"/>
          </a:xfrm>
          <a:prstGeom prst="rect">
            <a:avLst/>
          </a:prstGeom>
        </p:spPr>
        <p:txBody>
          <a:bodyPr wrap="square" lIns="0" tIns="198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dirty="0" sz="2950" spc="-200">
                <a:latin typeface="Arial Black"/>
                <a:cs typeface="Arial Black"/>
              </a:rPr>
              <a:t>Nakul</a:t>
            </a:r>
            <a:r>
              <a:rPr dirty="0" sz="2950" spc="-254">
                <a:latin typeface="Arial Black"/>
                <a:cs typeface="Arial Black"/>
              </a:rPr>
              <a:t> </a:t>
            </a:r>
            <a:r>
              <a:rPr dirty="0" sz="2950" spc="-175">
                <a:latin typeface="Arial Black"/>
                <a:cs typeface="Arial Black"/>
              </a:rPr>
              <a:t>Das</a:t>
            </a:r>
            <a:endParaRPr sz="2950">
              <a:latin typeface="Arial Black"/>
              <a:cs typeface="Arial Black"/>
            </a:endParaRPr>
          </a:p>
          <a:p>
            <a:pPr marL="387985">
              <a:lnSpc>
                <a:spcPct val="100000"/>
              </a:lnSpc>
              <a:spcBef>
                <a:spcPts val="1220"/>
              </a:spcBef>
            </a:pPr>
            <a:r>
              <a:rPr dirty="0" sz="2450" spc="-25">
                <a:latin typeface="Verdana"/>
                <a:cs typeface="Verdana"/>
              </a:rPr>
              <a:t>Age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105286" y="4047401"/>
            <a:ext cx="41719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25">
                <a:latin typeface="Verdana"/>
                <a:cs typeface="Verdana"/>
              </a:rPr>
              <a:t>68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155866" y="4393212"/>
            <a:ext cx="1534160" cy="1133475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2600" spc="-10">
                <a:latin typeface="Verdana"/>
                <a:cs typeface="Verdana"/>
              </a:rPr>
              <a:t>Status</a:t>
            </a:r>
            <a:endParaRPr sz="2600">
              <a:latin typeface="Verdana"/>
              <a:cs typeface="Verdana"/>
            </a:endParaRPr>
          </a:p>
          <a:p>
            <a:pPr marL="49530">
              <a:lnSpc>
                <a:spcPct val="100000"/>
              </a:lnSpc>
              <a:spcBef>
                <a:spcPts val="1175"/>
              </a:spcBef>
            </a:pPr>
            <a:r>
              <a:rPr dirty="0" sz="2750" spc="-10">
                <a:latin typeface="Verdana"/>
                <a:cs typeface="Verdana"/>
              </a:rPr>
              <a:t>Location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3919233" y="4393212"/>
            <a:ext cx="1285875" cy="1133475"/>
          </a:xfrm>
          <a:prstGeom prst="rect">
            <a:avLst/>
          </a:prstGeom>
        </p:spPr>
        <p:txBody>
          <a:bodyPr wrap="square" lIns="0" tIns="15557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1225"/>
              </a:spcBef>
            </a:pPr>
            <a:r>
              <a:rPr dirty="0" sz="2600" spc="-40">
                <a:latin typeface="Verdana"/>
                <a:cs typeface="Verdana"/>
              </a:rPr>
              <a:t>married</a:t>
            </a:r>
            <a:endParaRPr sz="2600">
              <a:latin typeface="Verdana"/>
              <a:cs typeface="Verdana"/>
            </a:endParaRPr>
          </a:p>
          <a:p>
            <a:pPr algn="r" marR="41910">
              <a:lnSpc>
                <a:spcPct val="100000"/>
              </a:lnSpc>
              <a:spcBef>
                <a:spcPts val="1175"/>
              </a:spcBef>
            </a:pPr>
            <a:r>
              <a:rPr dirty="0" sz="2750" spc="-10">
                <a:latin typeface="Verdana"/>
                <a:cs typeface="Verdana"/>
              </a:rPr>
              <a:t>Delhi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76721" y="5489005"/>
            <a:ext cx="4193540" cy="4599305"/>
          </a:xfrm>
          <a:prstGeom prst="rect">
            <a:avLst/>
          </a:prstGeom>
        </p:spPr>
        <p:txBody>
          <a:bodyPr wrap="square" lIns="0" tIns="161290" rIns="0" bIns="0" rtlCol="0" vert="horz">
            <a:spAutoFit/>
          </a:bodyPr>
          <a:lstStyle/>
          <a:p>
            <a:pPr marL="829944">
              <a:lnSpc>
                <a:spcPct val="100000"/>
              </a:lnSpc>
              <a:spcBef>
                <a:spcPts val="1270"/>
              </a:spcBef>
            </a:pPr>
            <a:r>
              <a:rPr dirty="0" sz="2900" spc="-75">
                <a:latin typeface="Arial Black"/>
                <a:cs typeface="Arial Black"/>
              </a:rPr>
              <a:t>Personality</a:t>
            </a:r>
            <a:endParaRPr sz="2900">
              <a:latin typeface="Arial Black"/>
              <a:cs typeface="Arial Black"/>
            </a:endParaRPr>
          </a:p>
          <a:p>
            <a:pPr marL="1030605" marR="1657350" indent="46355">
              <a:lnSpc>
                <a:spcPct val="130600"/>
              </a:lnSpc>
              <a:spcBef>
                <a:spcPts val="95"/>
              </a:spcBef>
            </a:pPr>
            <a:r>
              <a:rPr dirty="0" sz="2250" spc="-10">
                <a:latin typeface="Verdana"/>
                <a:cs typeface="Verdana"/>
              </a:rPr>
              <a:t>Extrovert </a:t>
            </a:r>
            <a:r>
              <a:rPr dirty="0" sz="2250" spc="-40">
                <a:latin typeface="Verdana"/>
                <a:cs typeface="Verdana"/>
              </a:rPr>
              <a:t>busy</a:t>
            </a:r>
            <a:r>
              <a:rPr dirty="0" sz="2250" spc="-220">
                <a:latin typeface="Verdana"/>
                <a:cs typeface="Verdana"/>
              </a:rPr>
              <a:t> </a:t>
            </a:r>
            <a:r>
              <a:rPr dirty="0" sz="2250" spc="-30">
                <a:latin typeface="Verdana"/>
                <a:cs typeface="Verdana"/>
              </a:rPr>
              <a:t>in</a:t>
            </a:r>
            <a:r>
              <a:rPr dirty="0" sz="2250" spc="-220">
                <a:latin typeface="Verdana"/>
                <a:cs typeface="Verdana"/>
              </a:rPr>
              <a:t> </a:t>
            </a:r>
            <a:r>
              <a:rPr dirty="0" sz="2250" spc="-20">
                <a:latin typeface="Verdana"/>
                <a:cs typeface="Verdana"/>
              </a:rPr>
              <a:t>life</a:t>
            </a:r>
            <a:endParaRPr sz="2250">
              <a:latin typeface="Verdana"/>
              <a:cs typeface="Verdana"/>
            </a:endParaRPr>
          </a:p>
          <a:p>
            <a:pPr marL="829310">
              <a:lnSpc>
                <a:spcPct val="100000"/>
              </a:lnSpc>
              <a:spcBef>
                <a:spcPts val="1435"/>
              </a:spcBef>
            </a:pPr>
            <a:r>
              <a:rPr dirty="0" sz="2900" spc="-10">
                <a:latin typeface="Arial Black"/>
                <a:cs typeface="Arial Black"/>
              </a:rPr>
              <a:t>About</a:t>
            </a:r>
            <a:endParaRPr sz="2900">
              <a:latin typeface="Arial Black"/>
              <a:cs typeface="Arial Black"/>
            </a:endParaRPr>
          </a:p>
          <a:p>
            <a:pPr algn="ctr" marL="12065" marR="5080">
              <a:lnSpc>
                <a:spcPct val="116300"/>
              </a:lnSpc>
              <a:spcBef>
                <a:spcPts val="455"/>
              </a:spcBef>
            </a:pPr>
            <a:r>
              <a:rPr dirty="0" sz="2250" spc="-70">
                <a:latin typeface="Verdana"/>
                <a:cs typeface="Verdana"/>
              </a:rPr>
              <a:t>Nakul</a:t>
            </a:r>
            <a:r>
              <a:rPr dirty="0" sz="2250" spc="-220">
                <a:latin typeface="Verdana"/>
                <a:cs typeface="Verdana"/>
              </a:rPr>
              <a:t> </a:t>
            </a:r>
            <a:r>
              <a:rPr dirty="0" sz="2250" spc="-110">
                <a:latin typeface="Verdana"/>
                <a:cs typeface="Verdana"/>
              </a:rPr>
              <a:t>Das,</a:t>
            </a:r>
            <a:r>
              <a:rPr dirty="0" sz="2250" spc="-215">
                <a:latin typeface="Verdana"/>
                <a:cs typeface="Verdana"/>
              </a:rPr>
              <a:t> </a:t>
            </a:r>
            <a:r>
              <a:rPr dirty="0" sz="2250" spc="-45">
                <a:latin typeface="Verdana"/>
                <a:cs typeface="Verdana"/>
              </a:rPr>
              <a:t>is</a:t>
            </a:r>
            <a:r>
              <a:rPr dirty="0" sz="2250" spc="-215">
                <a:latin typeface="Verdana"/>
                <a:cs typeface="Verdana"/>
              </a:rPr>
              <a:t> </a:t>
            </a:r>
            <a:r>
              <a:rPr dirty="0" sz="2250" spc="-100">
                <a:latin typeface="Verdana"/>
                <a:cs typeface="Verdana"/>
              </a:rPr>
              <a:t>a</a:t>
            </a:r>
            <a:r>
              <a:rPr dirty="0" sz="2250" spc="-215">
                <a:latin typeface="Verdana"/>
                <a:cs typeface="Verdana"/>
              </a:rPr>
              <a:t> </a:t>
            </a:r>
            <a:r>
              <a:rPr dirty="0" sz="2250" spc="-10">
                <a:latin typeface="Verdana"/>
                <a:cs typeface="Verdana"/>
              </a:rPr>
              <a:t>retired </a:t>
            </a:r>
            <a:r>
              <a:rPr dirty="0" sz="2250" spc="-25">
                <a:latin typeface="Verdana"/>
                <a:cs typeface="Verdana"/>
              </a:rPr>
              <a:t>policeman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 spc="-30">
                <a:latin typeface="Verdana"/>
                <a:cs typeface="Verdana"/>
              </a:rPr>
              <a:t>in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 spc="-45">
                <a:latin typeface="Verdana"/>
                <a:cs typeface="Verdana"/>
              </a:rPr>
              <a:t>delhi.</a:t>
            </a:r>
            <a:r>
              <a:rPr dirty="0" sz="2250" spc="-190">
                <a:latin typeface="Verdana"/>
                <a:cs typeface="Verdana"/>
              </a:rPr>
              <a:t> </a:t>
            </a:r>
            <a:r>
              <a:rPr dirty="0" sz="2250" spc="-10">
                <a:latin typeface="Verdana"/>
                <a:cs typeface="Verdana"/>
              </a:rPr>
              <a:t>After </a:t>
            </a:r>
            <a:r>
              <a:rPr dirty="0" sz="2250" spc="-40">
                <a:latin typeface="Verdana"/>
                <a:cs typeface="Verdana"/>
              </a:rPr>
              <a:t>retirement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 spc="-45">
                <a:latin typeface="Verdana"/>
                <a:cs typeface="Verdana"/>
              </a:rPr>
              <a:t>he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 spc="-45">
                <a:latin typeface="Verdana"/>
                <a:cs typeface="Verdana"/>
              </a:rPr>
              <a:t>is</a:t>
            </a:r>
            <a:r>
              <a:rPr dirty="0" sz="2250" spc="-195">
                <a:latin typeface="Verdana"/>
                <a:cs typeface="Verdana"/>
              </a:rPr>
              <a:t> </a:t>
            </a:r>
            <a:r>
              <a:rPr dirty="0" sz="2250" spc="-35">
                <a:latin typeface="Verdana"/>
                <a:cs typeface="Verdana"/>
              </a:rPr>
              <a:t>facing</a:t>
            </a:r>
            <a:r>
              <a:rPr dirty="0" sz="2250" spc="-190">
                <a:latin typeface="Verdana"/>
                <a:cs typeface="Verdana"/>
              </a:rPr>
              <a:t> </a:t>
            </a:r>
            <a:r>
              <a:rPr dirty="0" sz="2250" spc="-10">
                <a:latin typeface="Verdana"/>
                <a:cs typeface="Verdana"/>
              </a:rPr>
              <a:t>related </a:t>
            </a:r>
            <a:r>
              <a:rPr dirty="0" sz="2250">
                <a:latin typeface="Verdana"/>
                <a:cs typeface="Verdana"/>
              </a:rPr>
              <a:t>to</a:t>
            </a:r>
            <a:r>
              <a:rPr dirty="0" sz="2250" spc="-180">
                <a:latin typeface="Verdana"/>
                <a:cs typeface="Verdana"/>
              </a:rPr>
              <a:t> </a:t>
            </a:r>
            <a:r>
              <a:rPr dirty="0" sz="2250" spc="-75">
                <a:latin typeface="Verdana"/>
                <a:cs typeface="Verdana"/>
              </a:rPr>
              <a:t>heart,</a:t>
            </a:r>
            <a:r>
              <a:rPr dirty="0" sz="2250" spc="-175">
                <a:latin typeface="Verdana"/>
                <a:cs typeface="Verdana"/>
              </a:rPr>
              <a:t> </a:t>
            </a:r>
            <a:r>
              <a:rPr dirty="0" sz="2250" spc="-25">
                <a:latin typeface="Verdana"/>
                <a:cs typeface="Verdana"/>
              </a:rPr>
              <a:t>depression</a:t>
            </a:r>
            <a:r>
              <a:rPr dirty="0" sz="2250" spc="-175">
                <a:latin typeface="Verdana"/>
                <a:cs typeface="Verdana"/>
              </a:rPr>
              <a:t> </a:t>
            </a:r>
            <a:r>
              <a:rPr dirty="0" sz="2250" spc="-10">
                <a:latin typeface="Verdana"/>
                <a:cs typeface="Verdana"/>
              </a:rPr>
              <a:t>,anxiety </a:t>
            </a:r>
            <a:r>
              <a:rPr dirty="0" sz="2250" spc="-40">
                <a:latin typeface="Verdana"/>
                <a:cs typeface="Verdana"/>
              </a:rPr>
              <a:t>and</a:t>
            </a:r>
            <a:r>
              <a:rPr dirty="0" sz="2250" spc="-220">
                <a:latin typeface="Verdana"/>
                <a:cs typeface="Verdana"/>
              </a:rPr>
              <a:t> </a:t>
            </a:r>
            <a:r>
              <a:rPr dirty="0" sz="2250" spc="-45">
                <a:latin typeface="Verdana"/>
                <a:cs typeface="Verdana"/>
              </a:rPr>
              <a:t>he</a:t>
            </a:r>
            <a:r>
              <a:rPr dirty="0" sz="2250" spc="-215">
                <a:latin typeface="Verdana"/>
                <a:cs typeface="Verdana"/>
              </a:rPr>
              <a:t> </a:t>
            </a:r>
            <a:r>
              <a:rPr dirty="0" sz="2250" spc="-55">
                <a:latin typeface="Verdana"/>
                <a:cs typeface="Verdana"/>
              </a:rPr>
              <a:t>wants</a:t>
            </a:r>
            <a:r>
              <a:rPr dirty="0" sz="2250" spc="-215">
                <a:latin typeface="Verdana"/>
                <a:cs typeface="Verdana"/>
              </a:rPr>
              <a:t> </a:t>
            </a:r>
            <a:r>
              <a:rPr dirty="0" sz="2250" spc="-100">
                <a:latin typeface="Verdana"/>
                <a:cs typeface="Verdana"/>
              </a:rPr>
              <a:t>a</a:t>
            </a:r>
            <a:r>
              <a:rPr dirty="0" sz="2250" spc="-215">
                <a:latin typeface="Verdana"/>
                <a:cs typeface="Verdana"/>
              </a:rPr>
              <a:t> </a:t>
            </a:r>
            <a:r>
              <a:rPr dirty="0" sz="2250" spc="-10">
                <a:latin typeface="Verdana"/>
                <a:cs typeface="Verdana"/>
              </a:rPr>
              <a:t>app</a:t>
            </a:r>
            <a:r>
              <a:rPr dirty="0" sz="2250" spc="-215">
                <a:latin typeface="Verdana"/>
                <a:cs typeface="Verdana"/>
              </a:rPr>
              <a:t> </a:t>
            </a:r>
            <a:r>
              <a:rPr dirty="0" sz="2250" spc="-20">
                <a:latin typeface="Verdana"/>
                <a:cs typeface="Verdana"/>
              </a:rPr>
              <a:t>related</a:t>
            </a:r>
            <a:r>
              <a:rPr dirty="0" sz="2250" spc="-215">
                <a:latin typeface="Verdana"/>
                <a:cs typeface="Verdana"/>
              </a:rPr>
              <a:t> </a:t>
            </a:r>
            <a:r>
              <a:rPr dirty="0" sz="2250" spc="-25">
                <a:latin typeface="Verdana"/>
                <a:cs typeface="Verdana"/>
              </a:rPr>
              <a:t>to </a:t>
            </a:r>
            <a:r>
              <a:rPr dirty="0" sz="2250" spc="-10">
                <a:latin typeface="Verdana"/>
                <a:cs typeface="Verdana"/>
              </a:rPr>
              <a:t>fitness.</a:t>
            </a:r>
            <a:endParaRPr sz="225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949500" y="338595"/>
            <a:ext cx="7750809" cy="149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59105">
              <a:lnSpc>
                <a:spcPct val="100000"/>
              </a:lnSpc>
              <a:spcBef>
                <a:spcPts val="100"/>
              </a:spcBef>
            </a:pPr>
            <a:r>
              <a:rPr dirty="0" sz="2900" spc="-35">
                <a:latin typeface="Arial Black"/>
                <a:cs typeface="Arial Black"/>
              </a:rPr>
              <a:t>Goals</a:t>
            </a:r>
            <a:endParaRPr sz="2900">
              <a:latin typeface="Arial Black"/>
              <a:cs typeface="Arial Black"/>
            </a:endParaRPr>
          </a:p>
          <a:p>
            <a:pPr marL="1492250" marR="5080" indent="-1480185">
              <a:lnSpc>
                <a:spcPct val="116100"/>
              </a:lnSpc>
              <a:spcBef>
                <a:spcPts val="2220"/>
              </a:spcBef>
            </a:pPr>
            <a:r>
              <a:rPr dirty="0" sz="2100" spc="-45">
                <a:latin typeface="Verdana"/>
                <a:cs typeface="Verdana"/>
              </a:rPr>
              <a:t>Wants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to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55">
                <a:latin typeface="Verdana"/>
                <a:cs typeface="Verdana"/>
              </a:rPr>
              <a:t>get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70">
                <a:latin typeface="Verdana"/>
                <a:cs typeface="Verdana"/>
              </a:rPr>
              <a:t>easy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to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45">
                <a:latin typeface="Verdana"/>
                <a:cs typeface="Verdana"/>
              </a:rPr>
              <a:t>use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app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or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platform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for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better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10">
                <a:latin typeface="Verdana"/>
                <a:cs typeface="Verdana"/>
              </a:rPr>
              <a:t>workout </a:t>
            </a:r>
            <a:r>
              <a:rPr dirty="0" sz="2100">
                <a:latin typeface="Verdana"/>
                <a:cs typeface="Verdana"/>
              </a:rPr>
              <a:t>or</a:t>
            </a:r>
            <a:r>
              <a:rPr dirty="0" sz="2100" spc="-175">
                <a:latin typeface="Verdana"/>
                <a:cs typeface="Verdana"/>
              </a:rPr>
              <a:t> </a:t>
            </a:r>
            <a:r>
              <a:rPr dirty="0" sz="2100" spc="-50">
                <a:latin typeface="Verdana"/>
                <a:cs typeface="Verdana"/>
              </a:rPr>
              <a:t>exercise</a:t>
            </a:r>
            <a:r>
              <a:rPr dirty="0" sz="2100" spc="-170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plans</a:t>
            </a:r>
            <a:r>
              <a:rPr dirty="0" sz="2100" spc="-175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according</a:t>
            </a:r>
            <a:r>
              <a:rPr dirty="0" sz="2100" spc="-17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to</a:t>
            </a:r>
            <a:r>
              <a:rPr dirty="0" sz="2100" spc="-175">
                <a:latin typeface="Verdana"/>
                <a:cs typeface="Verdana"/>
              </a:rPr>
              <a:t> </a:t>
            </a:r>
            <a:r>
              <a:rPr dirty="0" sz="2100" spc="-10">
                <a:latin typeface="Verdana"/>
                <a:cs typeface="Verdana"/>
              </a:rPr>
              <a:t>levels.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237809" y="5160830"/>
            <a:ext cx="7633334" cy="1505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900" spc="-25">
                <a:latin typeface="Arial Black"/>
                <a:cs typeface="Arial Black"/>
              </a:rPr>
              <a:t>Needs</a:t>
            </a:r>
            <a:endParaRPr sz="2900">
              <a:latin typeface="Arial Black"/>
              <a:cs typeface="Arial Black"/>
            </a:endParaRPr>
          </a:p>
          <a:p>
            <a:pPr algn="ctr" marL="12700" marR="5080">
              <a:lnSpc>
                <a:spcPct val="116100"/>
              </a:lnSpc>
              <a:spcBef>
                <a:spcPts val="2315"/>
              </a:spcBef>
            </a:pPr>
            <a:r>
              <a:rPr dirty="0" sz="2100" spc="-45">
                <a:latin typeface="Verdana"/>
                <a:cs typeface="Verdana"/>
              </a:rPr>
              <a:t>wants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95">
                <a:latin typeface="Verdana"/>
                <a:cs typeface="Verdana"/>
              </a:rPr>
              <a:t>a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app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which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40">
                <a:latin typeface="Verdana"/>
                <a:cs typeface="Verdana"/>
              </a:rPr>
              <a:t>is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70">
                <a:latin typeface="Verdana"/>
                <a:cs typeface="Verdana"/>
              </a:rPr>
              <a:t>easy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to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45">
                <a:latin typeface="Verdana"/>
                <a:cs typeface="Verdana"/>
              </a:rPr>
              <a:t>use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55">
                <a:latin typeface="Verdana"/>
                <a:cs typeface="Verdana"/>
              </a:rPr>
              <a:t>has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not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35">
                <a:latin typeface="Verdana"/>
                <a:cs typeface="Verdana"/>
              </a:rPr>
              <a:t>complex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10">
                <a:latin typeface="Verdana"/>
                <a:cs typeface="Verdana"/>
              </a:rPr>
              <a:t>interface </a:t>
            </a:r>
            <a:r>
              <a:rPr dirty="0" sz="2100" spc="-70">
                <a:latin typeface="Verdana"/>
                <a:cs typeface="Verdana"/>
              </a:rPr>
              <a:t>easy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to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45">
                <a:latin typeface="Verdana"/>
                <a:cs typeface="Verdana"/>
              </a:rPr>
              <a:t>use</a:t>
            </a:r>
            <a:r>
              <a:rPr dirty="0" sz="2100" spc="-175">
                <a:latin typeface="Verdana"/>
                <a:cs typeface="Verdana"/>
              </a:rPr>
              <a:t> </a:t>
            </a:r>
            <a:r>
              <a:rPr dirty="0" sz="2100" spc="-35">
                <a:latin typeface="Verdana"/>
                <a:cs typeface="Verdana"/>
              </a:rPr>
              <a:t>and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provide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50">
                <a:latin typeface="Verdana"/>
                <a:cs typeface="Verdana"/>
              </a:rPr>
              <a:t>exercise</a:t>
            </a:r>
            <a:r>
              <a:rPr dirty="0" sz="2100" spc="-175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for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him.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058173" y="7721180"/>
            <a:ext cx="7992745" cy="146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900" spc="-55">
                <a:latin typeface="Arial Black"/>
                <a:cs typeface="Arial Black"/>
              </a:rPr>
              <a:t>Interest</a:t>
            </a:r>
            <a:endParaRPr sz="2900">
              <a:latin typeface="Arial Black"/>
              <a:cs typeface="Arial Black"/>
            </a:endParaRPr>
          </a:p>
          <a:p>
            <a:pPr algn="ctr" marL="12065" marR="5080">
              <a:lnSpc>
                <a:spcPct val="116100"/>
              </a:lnSpc>
              <a:spcBef>
                <a:spcPts val="1985"/>
              </a:spcBef>
            </a:pPr>
            <a:r>
              <a:rPr dirty="0" sz="2100" spc="-55">
                <a:latin typeface="Verdana"/>
                <a:cs typeface="Verdana"/>
              </a:rPr>
              <a:t>Nakul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60">
                <a:latin typeface="Verdana"/>
                <a:cs typeface="Verdana"/>
              </a:rPr>
              <a:t>Das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30">
                <a:latin typeface="Verdana"/>
                <a:cs typeface="Verdana"/>
              </a:rPr>
              <a:t>usually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interested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25">
                <a:latin typeface="Verdana"/>
                <a:cs typeface="Verdana"/>
              </a:rPr>
              <a:t>in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cycling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35">
                <a:latin typeface="Verdana"/>
                <a:cs typeface="Verdana"/>
              </a:rPr>
              <a:t>and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55">
                <a:latin typeface="Verdana"/>
                <a:cs typeface="Verdana"/>
              </a:rPr>
              <a:t>reading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30">
                <a:latin typeface="Verdana"/>
                <a:cs typeface="Verdana"/>
              </a:rPr>
              <a:t>books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25">
                <a:latin typeface="Verdana"/>
                <a:cs typeface="Verdana"/>
              </a:rPr>
              <a:t>and </a:t>
            </a:r>
            <a:r>
              <a:rPr dirty="0" sz="2100" spc="-30">
                <a:latin typeface="Verdana"/>
                <a:cs typeface="Verdana"/>
              </a:rPr>
              <a:t>also</a:t>
            </a:r>
            <a:r>
              <a:rPr dirty="0" sz="2100" spc="-175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interested</a:t>
            </a:r>
            <a:r>
              <a:rPr dirty="0" sz="2100" spc="-170">
                <a:latin typeface="Verdana"/>
                <a:cs typeface="Verdana"/>
              </a:rPr>
              <a:t> </a:t>
            </a:r>
            <a:r>
              <a:rPr dirty="0" sz="2100" spc="-25">
                <a:latin typeface="Verdana"/>
                <a:cs typeface="Verdana"/>
              </a:rPr>
              <a:t>in</a:t>
            </a:r>
            <a:r>
              <a:rPr dirty="0" sz="2100" spc="-170">
                <a:latin typeface="Verdana"/>
                <a:cs typeface="Verdana"/>
              </a:rPr>
              <a:t> </a:t>
            </a:r>
            <a:r>
              <a:rPr dirty="0" sz="2100" spc="-25">
                <a:latin typeface="Verdana"/>
                <a:cs typeface="Verdana"/>
              </a:rPr>
              <a:t>travelling</a:t>
            </a:r>
            <a:r>
              <a:rPr dirty="0" sz="2100" spc="-175">
                <a:latin typeface="Verdana"/>
                <a:cs typeface="Verdana"/>
              </a:rPr>
              <a:t> </a:t>
            </a:r>
            <a:r>
              <a:rPr dirty="0" sz="2100" spc="-50">
                <a:latin typeface="Verdana"/>
                <a:cs typeface="Verdana"/>
              </a:rPr>
              <a:t>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7122914" y="2939128"/>
            <a:ext cx="7863205" cy="157988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10"/>
              </a:spcBef>
            </a:pPr>
            <a:r>
              <a:rPr dirty="0" sz="2900" spc="-200">
                <a:latin typeface="Arial Black"/>
                <a:cs typeface="Arial Black"/>
              </a:rPr>
              <a:t>Pain</a:t>
            </a:r>
            <a:r>
              <a:rPr dirty="0" sz="2900" spc="-265">
                <a:latin typeface="Arial Black"/>
                <a:cs typeface="Arial Black"/>
              </a:rPr>
              <a:t> </a:t>
            </a:r>
            <a:r>
              <a:rPr dirty="0" sz="2900" spc="-10">
                <a:latin typeface="Arial Black"/>
                <a:cs typeface="Arial Black"/>
              </a:rPr>
              <a:t>Points</a:t>
            </a:r>
            <a:endParaRPr sz="29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dirty="0" sz="2100" spc="-20">
                <a:latin typeface="Verdana"/>
                <a:cs typeface="Verdana"/>
              </a:rPr>
              <a:t>Feel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frustration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40">
                <a:latin typeface="Verdana"/>
                <a:cs typeface="Verdana"/>
              </a:rPr>
              <a:t>during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65">
                <a:latin typeface="Verdana"/>
                <a:cs typeface="Verdana"/>
              </a:rPr>
              <a:t>using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other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10">
                <a:latin typeface="Verdana"/>
                <a:cs typeface="Verdana"/>
              </a:rPr>
              <a:t>fitness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app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35">
                <a:latin typeface="Verdana"/>
                <a:cs typeface="Verdana"/>
              </a:rPr>
              <a:t>and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they</a:t>
            </a:r>
            <a:r>
              <a:rPr dirty="0" sz="2100" spc="-190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have</a:t>
            </a:r>
            <a:endParaRPr sz="2100">
              <a:latin typeface="Verdana"/>
              <a:cs typeface="Verdana"/>
            </a:endParaRPr>
          </a:p>
          <a:p>
            <a:pPr algn="ctr" marL="139065" marR="131445">
              <a:lnSpc>
                <a:spcPct val="116100"/>
              </a:lnSpc>
            </a:pPr>
            <a:r>
              <a:rPr dirty="0" sz="2100" spc="-35">
                <a:latin typeface="Verdana"/>
                <a:cs typeface="Verdana"/>
              </a:rPr>
              <a:t>complex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interface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55">
                <a:latin typeface="Verdana"/>
                <a:cs typeface="Verdana"/>
              </a:rPr>
              <a:t>,which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40">
                <a:latin typeface="Verdana"/>
                <a:cs typeface="Verdana"/>
              </a:rPr>
              <a:t>is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not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70">
                <a:latin typeface="Verdana"/>
                <a:cs typeface="Verdana"/>
              </a:rPr>
              <a:t>easy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to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45">
                <a:latin typeface="Verdana"/>
                <a:cs typeface="Verdana"/>
              </a:rPr>
              <a:t>use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35">
                <a:latin typeface="Verdana"/>
                <a:cs typeface="Verdana"/>
              </a:rPr>
              <a:t>and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30">
                <a:latin typeface="Verdana"/>
                <a:cs typeface="Verdana"/>
              </a:rPr>
              <a:t>these</a:t>
            </a:r>
            <a:r>
              <a:rPr dirty="0" sz="2100" spc="-185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apps </a:t>
            </a:r>
            <a:r>
              <a:rPr dirty="0" sz="2100">
                <a:latin typeface="Verdana"/>
                <a:cs typeface="Verdana"/>
              </a:rPr>
              <a:t>provide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50">
                <a:latin typeface="Verdana"/>
                <a:cs typeface="Verdana"/>
              </a:rPr>
              <a:t>exercise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which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55">
                <a:latin typeface="Verdana"/>
                <a:cs typeface="Verdana"/>
              </a:rPr>
              <a:t>are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20">
                <a:latin typeface="Verdana"/>
                <a:cs typeface="Verdana"/>
              </a:rPr>
              <a:t>related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>
                <a:latin typeface="Verdana"/>
                <a:cs typeface="Verdana"/>
              </a:rPr>
              <a:t>to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45">
                <a:latin typeface="Verdana"/>
                <a:cs typeface="Verdana"/>
              </a:rPr>
              <a:t>young</a:t>
            </a:r>
            <a:r>
              <a:rPr dirty="0" sz="2100" spc="-180">
                <a:latin typeface="Verdana"/>
                <a:cs typeface="Verdana"/>
              </a:rPr>
              <a:t> </a:t>
            </a:r>
            <a:r>
              <a:rPr dirty="0" sz="2100" spc="-10">
                <a:latin typeface="Verdana"/>
                <a:cs typeface="Verdana"/>
              </a:rPr>
              <a:t>people.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48851" y="42017"/>
            <a:ext cx="3957954" cy="5435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45" b="0">
                <a:latin typeface="Verdana"/>
                <a:cs typeface="Verdana"/>
              </a:rPr>
              <a:t>Retired</a:t>
            </a:r>
            <a:r>
              <a:rPr dirty="0" sz="3400" spc="-320" b="0">
                <a:latin typeface="Verdana"/>
                <a:cs typeface="Verdana"/>
              </a:rPr>
              <a:t> </a:t>
            </a:r>
            <a:r>
              <a:rPr dirty="0" sz="3400" spc="-70" b="0">
                <a:latin typeface="Verdana"/>
                <a:cs typeface="Verdana"/>
              </a:rPr>
              <a:t>Policeman: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583" y="2195053"/>
            <a:ext cx="1518446" cy="151844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9265523" y="2060749"/>
            <a:ext cx="8432165" cy="2291080"/>
          </a:xfrm>
          <a:custGeom>
            <a:avLst/>
            <a:gdLst/>
            <a:ahLst/>
            <a:cxnLst/>
            <a:rect l="l" t="t" r="r" b="b"/>
            <a:pathLst>
              <a:path w="8432165" h="2291079">
                <a:moveTo>
                  <a:pt x="8280379" y="2290885"/>
                </a:moveTo>
                <a:lnTo>
                  <a:pt x="154411" y="2290885"/>
                </a:lnTo>
                <a:lnTo>
                  <a:pt x="105498" y="2283037"/>
                </a:lnTo>
                <a:lnTo>
                  <a:pt x="63097" y="2261176"/>
                </a:lnTo>
                <a:lnTo>
                  <a:pt x="29712" y="2227794"/>
                </a:lnTo>
                <a:lnTo>
                  <a:pt x="7845" y="2185392"/>
                </a:lnTo>
                <a:lnTo>
                  <a:pt x="0" y="2136468"/>
                </a:lnTo>
                <a:lnTo>
                  <a:pt x="0" y="154426"/>
                </a:lnTo>
                <a:lnTo>
                  <a:pt x="7845" y="105504"/>
                </a:lnTo>
                <a:lnTo>
                  <a:pt x="29712" y="63098"/>
                </a:lnTo>
                <a:lnTo>
                  <a:pt x="63097" y="29711"/>
                </a:lnTo>
                <a:lnTo>
                  <a:pt x="105498" y="7844"/>
                </a:lnTo>
                <a:lnTo>
                  <a:pt x="154411" y="0"/>
                </a:lnTo>
                <a:lnTo>
                  <a:pt x="8280379" y="0"/>
                </a:lnTo>
                <a:lnTo>
                  <a:pt x="8329307" y="7844"/>
                </a:lnTo>
                <a:lnTo>
                  <a:pt x="8371717" y="29711"/>
                </a:lnTo>
                <a:lnTo>
                  <a:pt x="8405107" y="63098"/>
                </a:lnTo>
                <a:lnTo>
                  <a:pt x="8426976" y="105504"/>
                </a:lnTo>
                <a:lnTo>
                  <a:pt x="8431998" y="136820"/>
                </a:lnTo>
                <a:lnTo>
                  <a:pt x="8431998" y="2154075"/>
                </a:lnTo>
                <a:lnTo>
                  <a:pt x="8405107" y="2227794"/>
                </a:lnTo>
                <a:lnTo>
                  <a:pt x="8371717" y="2261176"/>
                </a:lnTo>
                <a:lnTo>
                  <a:pt x="8329307" y="2283037"/>
                </a:lnTo>
                <a:lnTo>
                  <a:pt x="8280379" y="2290885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577772" y="4834189"/>
            <a:ext cx="8434070" cy="2182495"/>
          </a:xfrm>
          <a:custGeom>
            <a:avLst/>
            <a:gdLst/>
            <a:ahLst/>
            <a:cxnLst/>
            <a:rect l="l" t="t" r="r" b="b"/>
            <a:pathLst>
              <a:path w="8434070" h="2182495">
                <a:moveTo>
                  <a:pt x="8295960" y="2182103"/>
                </a:moveTo>
                <a:lnTo>
                  <a:pt x="138863" y="2182103"/>
                </a:lnTo>
                <a:lnTo>
                  <a:pt x="94872" y="2175039"/>
                </a:lnTo>
                <a:lnTo>
                  <a:pt x="56740" y="2155377"/>
                </a:lnTo>
                <a:lnTo>
                  <a:pt x="26717" y="2125355"/>
                </a:lnTo>
                <a:lnTo>
                  <a:pt x="7054" y="2087222"/>
                </a:lnTo>
                <a:lnTo>
                  <a:pt x="0" y="2043226"/>
                </a:lnTo>
                <a:lnTo>
                  <a:pt x="0" y="138866"/>
                </a:lnTo>
                <a:lnTo>
                  <a:pt x="7054" y="94871"/>
                </a:lnTo>
                <a:lnTo>
                  <a:pt x="26717" y="56738"/>
                </a:lnTo>
                <a:lnTo>
                  <a:pt x="56740" y="26715"/>
                </a:lnTo>
                <a:lnTo>
                  <a:pt x="94872" y="7053"/>
                </a:lnTo>
                <a:lnTo>
                  <a:pt x="138863" y="0"/>
                </a:lnTo>
                <a:lnTo>
                  <a:pt x="8295960" y="0"/>
                </a:lnTo>
                <a:lnTo>
                  <a:pt x="8339956" y="7053"/>
                </a:lnTo>
                <a:lnTo>
                  <a:pt x="8378089" y="26715"/>
                </a:lnTo>
                <a:lnTo>
                  <a:pt x="8408111" y="56738"/>
                </a:lnTo>
                <a:lnTo>
                  <a:pt x="8427773" y="94871"/>
                </a:lnTo>
                <a:lnTo>
                  <a:pt x="8434001" y="133715"/>
                </a:lnTo>
                <a:lnTo>
                  <a:pt x="8434001" y="2048378"/>
                </a:lnTo>
                <a:lnTo>
                  <a:pt x="8427773" y="2087222"/>
                </a:lnTo>
                <a:lnTo>
                  <a:pt x="8408111" y="2125355"/>
                </a:lnTo>
                <a:lnTo>
                  <a:pt x="8378089" y="2155377"/>
                </a:lnTo>
                <a:lnTo>
                  <a:pt x="8339956" y="2175039"/>
                </a:lnTo>
                <a:lnTo>
                  <a:pt x="8295960" y="2182103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577772" y="7507924"/>
            <a:ext cx="17122140" cy="2287270"/>
          </a:xfrm>
          <a:custGeom>
            <a:avLst/>
            <a:gdLst/>
            <a:ahLst/>
            <a:cxnLst/>
            <a:rect l="l" t="t" r="r" b="b"/>
            <a:pathLst>
              <a:path w="17122140" h="2287270">
                <a:moveTo>
                  <a:pt x="16983705" y="2286773"/>
                </a:moveTo>
                <a:lnTo>
                  <a:pt x="138863" y="2286773"/>
                </a:lnTo>
                <a:lnTo>
                  <a:pt x="94872" y="2279707"/>
                </a:lnTo>
                <a:lnTo>
                  <a:pt x="56740" y="2260045"/>
                </a:lnTo>
                <a:lnTo>
                  <a:pt x="26717" y="2230023"/>
                </a:lnTo>
                <a:lnTo>
                  <a:pt x="7054" y="2191890"/>
                </a:lnTo>
                <a:lnTo>
                  <a:pt x="0" y="2147894"/>
                </a:lnTo>
                <a:lnTo>
                  <a:pt x="0" y="138836"/>
                </a:lnTo>
                <a:lnTo>
                  <a:pt x="7054" y="94855"/>
                </a:lnTo>
                <a:lnTo>
                  <a:pt x="26717" y="56731"/>
                </a:lnTo>
                <a:lnTo>
                  <a:pt x="56740" y="26713"/>
                </a:lnTo>
                <a:lnTo>
                  <a:pt x="94872" y="7053"/>
                </a:lnTo>
                <a:lnTo>
                  <a:pt x="138863" y="0"/>
                </a:lnTo>
                <a:lnTo>
                  <a:pt x="16983705" y="0"/>
                </a:lnTo>
                <a:lnTo>
                  <a:pt x="17027701" y="7053"/>
                </a:lnTo>
                <a:lnTo>
                  <a:pt x="17065834" y="26713"/>
                </a:lnTo>
                <a:lnTo>
                  <a:pt x="17095856" y="56731"/>
                </a:lnTo>
                <a:lnTo>
                  <a:pt x="17115518" y="94855"/>
                </a:lnTo>
                <a:lnTo>
                  <a:pt x="17121925" y="134801"/>
                </a:lnTo>
                <a:lnTo>
                  <a:pt x="17121925" y="2151931"/>
                </a:lnTo>
                <a:lnTo>
                  <a:pt x="17115518" y="2191890"/>
                </a:lnTo>
                <a:lnTo>
                  <a:pt x="17095856" y="2230023"/>
                </a:lnTo>
                <a:lnTo>
                  <a:pt x="17065834" y="2260045"/>
                </a:lnTo>
                <a:lnTo>
                  <a:pt x="17027701" y="2279707"/>
                </a:lnTo>
                <a:lnTo>
                  <a:pt x="16983705" y="2286773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9265524" y="4834189"/>
            <a:ext cx="8434070" cy="2182495"/>
          </a:xfrm>
          <a:custGeom>
            <a:avLst/>
            <a:gdLst/>
            <a:ahLst/>
            <a:cxnLst/>
            <a:rect l="l" t="t" r="r" b="b"/>
            <a:pathLst>
              <a:path w="8434069" h="2182495">
                <a:moveTo>
                  <a:pt x="8295954" y="2182103"/>
                </a:moveTo>
                <a:lnTo>
                  <a:pt x="138866" y="2182103"/>
                </a:lnTo>
                <a:lnTo>
                  <a:pt x="94871" y="2175039"/>
                </a:lnTo>
                <a:lnTo>
                  <a:pt x="56737" y="2155377"/>
                </a:lnTo>
                <a:lnTo>
                  <a:pt x="26715" y="2125355"/>
                </a:lnTo>
                <a:lnTo>
                  <a:pt x="7053" y="2087222"/>
                </a:lnTo>
                <a:lnTo>
                  <a:pt x="0" y="2043226"/>
                </a:lnTo>
                <a:lnTo>
                  <a:pt x="0" y="138866"/>
                </a:lnTo>
                <a:lnTo>
                  <a:pt x="7053" y="94871"/>
                </a:lnTo>
                <a:lnTo>
                  <a:pt x="26715" y="56738"/>
                </a:lnTo>
                <a:lnTo>
                  <a:pt x="56737" y="26715"/>
                </a:lnTo>
                <a:lnTo>
                  <a:pt x="94871" y="7053"/>
                </a:lnTo>
                <a:lnTo>
                  <a:pt x="138866" y="0"/>
                </a:lnTo>
                <a:lnTo>
                  <a:pt x="8295954" y="0"/>
                </a:lnTo>
                <a:lnTo>
                  <a:pt x="8339949" y="7053"/>
                </a:lnTo>
                <a:lnTo>
                  <a:pt x="8378083" y="26715"/>
                </a:lnTo>
                <a:lnTo>
                  <a:pt x="8408105" y="56738"/>
                </a:lnTo>
                <a:lnTo>
                  <a:pt x="8427767" y="94871"/>
                </a:lnTo>
                <a:lnTo>
                  <a:pt x="8434001" y="133754"/>
                </a:lnTo>
                <a:lnTo>
                  <a:pt x="8434001" y="2048338"/>
                </a:lnTo>
                <a:lnTo>
                  <a:pt x="8427767" y="2087222"/>
                </a:lnTo>
                <a:lnTo>
                  <a:pt x="8408105" y="2125355"/>
                </a:lnTo>
                <a:lnTo>
                  <a:pt x="8378083" y="2155377"/>
                </a:lnTo>
                <a:lnTo>
                  <a:pt x="8339949" y="2175039"/>
                </a:lnTo>
                <a:lnTo>
                  <a:pt x="8295954" y="2182103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95109" y="4640838"/>
            <a:ext cx="890269" cy="386715"/>
          </a:xfrm>
          <a:custGeom>
            <a:avLst/>
            <a:gdLst/>
            <a:ahLst/>
            <a:cxnLst/>
            <a:rect l="l" t="t" r="r" b="b"/>
            <a:pathLst>
              <a:path w="890269" h="386714">
                <a:moveTo>
                  <a:pt x="828385" y="386714"/>
                </a:moveTo>
                <a:lnTo>
                  <a:pt x="61874" y="386714"/>
                </a:lnTo>
                <a:lnTo>
                  <a:pt x="37790" y="381852"/>
                </a:lnTo>
                <a:lnTo>
                  <a:pt x="18122" y="368592"/>
                </a:lnTo>
                <a:lnTo>
                  <a:pt x="4862" y="348924"/>
                </a:lnTo>
                <a:lnTo>
                  <a:pt x="0" y="324840"/>
                </a:lnTo>
                <a:lnTo>
                  <a:pt x="0" y="61874"/>
                </a:lnTo>
                <a:lnTo>
                  <a:pt x="4862" y="37790"/>
                </a:lnTo>
                <a:lnTo>
                  <a:pt x="18122" y="18122"/>
                </a:lnTo>
                <a:lnTo>
                  <a:pt x="37790" y="4862"/>
                </a:lnTo>
                <a:lnTo>
                  <a:pt x="61874" y="0"/>
                </a:lnTo>
                <a:lnTo>
                  <a:pt x="828385" y="0"/>
                </a:lnTo>
                <a:lnTo>
                  <a:pt x="852469" y="4862"/>
                </a:lnTo>
                <a:lnTo>
                  <a:pt x="872137" y="18122"/>
                </a:lnTo>
                <a:lnTo>
                  <a:pt x="885397" y="37790"/>
                </a:lnTo>
                <a:lnTo>
                  <a:pt x="890259" y="61874"/>
                </a:lnTo>
                <a:lnTo>
                  <a:pt x="890259" y="324840"/>
                </a:lnTo>
                <a:lnTo>
                  <a:pt x="885397" y="348924"/>
                </a:lnTo>
                <a:lnTo>
                  <a:pt x="872137" y="368592"/>
                </a:lnTo>
                <a:lnTo>
                  <a:pt x="852469" y="381852"/>
                </a:lnTo>
                <a:lnTo>
                  <a:pt x="828385" y="386714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973849" y="4664333"/>
            <a:ext cx="7327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Century Gothic"/>
                <a:cs typeface="Century Gothic"/>
              </a:rPr>
              <a:t>Needs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9894210" y="4640838"/>
            <a:ext cx="809625" cy="386715"/>
          </a:xfrm>
          <a:custGeom>
            <a:avLst/>
            <a:gdLst/>
            <a:ahLst/>
            <a:cxnLst/>
            <a:rect l="l" t="t" r="r" b="b"/>
            <a:pathLst>
              <a:path w="809625" h="386714">
                <a:moveTo>
                  <a:pt x="747418" y="386714"/>
                </a:moveTo>
                <a:lnTo>
                  <a:pt x="61874" y="386714"/>
                </a:lnTo>
                <a:lnTo>
                  <a:pt x="37789" y="381852"/>
                </a:lnTo>
                <a:lnTo>
                  <a:pt x="18122" y="368592"/>
                </a:lnTo>
                <a:lnTo>
                  <a:pt x="4862" y="348924"/>
                </a:lnTo>
                <a:lnTo>
                  <a:pt x="0" y="324840"/>
                </a:lnTo>
                <a:lnTo>
                  <a:pt x="0" y="61874"/>
                </a:lnTo>
                <a:lnTo>
                  <a:pt x="4862" y="37790"/>
                </a:lnTo>
                <a:lnTo>
                  <a:pt x="18122" y="18122"/>
                </a:lnTo>
                <a:lnTo>
                  <a:pt x="37789" y="4862"/>
                </a:lnTo>
                <a:lnTo>
                  <a:pt x="61874" y="0"/>
                </a:lnTo>
                <a:lnTo>
                  <a:pt x="747418" y="0"/>
                </a:lnTo>
                <a:lnTo>
                  <a:pt x="771503" y="4862"/>
                </a:lnTo>
                <a:lnTo>
                  <a:pt x="791171" y="18122"/>
                </a:lnTo>
                <a:lnTo>
                  <a:pt x="804430" y="37790"/>
                </a:lnTo>
                <a:lnTo>
                  <a:pt x="809292" y="61874"/>
                </a:lnTo>
                <a:lnTo>
                  <a:pt x="809292" y="324840"/>
                </a:lnTo>
                <a:lnTo>
                  <a:pt x="804430" y="348924"/>
                </a:lnTo>
                <a:lnTo>
                  <a:pt x="791171" y="368592"/>
                </a:lnTo>
                <a:lnTo>
                  <a:pt x="771503" y="381852"/>
                </a:lnTo>
                <a:lnTo>
                  <a:pt x="747418" y="386714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972950" y="4664333"/>
            <a:ext cx="6521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Century Gothic"/>
                <a:cs typeface="Century Gothic"/>
              </a:rPr>
              <a:t>Goals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9567246" y="2001694"/>
            <a:ext cx="527050" cy="386715"/>
          </a:xfrm>
          <a:custGeom>
            <a:avLst/>
            <a:gdLst/>
            <a:ahLst/>
            <a:cxnLst/>
            <a:rect l="l" t="t" r="r" b="b"/>
            <a:pathLst>
              <a:path w="527050" h="386714">
                <a:moveTo>
                  <a:pt x="464952" y="386714"/>
                </a:moveTo>
                <a:lnTo>
                  <a:pt x="61874" y="386714"/>
                </a:lnTo>
                <a:lnTo>
                  <a:pt x="37790" y="381852"/>
                </a:lnTo>
                <a:lnTo>
                  <a:pt x="18122" y="368592"/>
                </a:lnTo>
                <a:lnTo>
                  <a:pt x="4862" y="348924"/>
                </a:lnTo>
                <a:lnTo>
                  <a:pt x="0" y="324840"/>
                </a:lnTo>
                <a:lnTo>
                  <a:pt x="0" y="61874"/>
                </a:lnTo>
                <a:lnTo>
                  <a:pt x="4862" y="37790"/>
                </a:lnTo>
                <a:lnTo>
                  <a:pt x="18122" y="18122"/>
                </a:lnTo>
                <a:lnTo>
                  <a:pt x="37790" y="4862"/>
                </a:lnTo>
                <a:lnTo>
                  <a:pt x="61874" y="0"/>
                </a:lnTo>
                <a:lnTo>
                  <a:pt x="464952" y="0"/>
                </a:lnTo>
                <a:lnTo>
                  <a:pt x="508700" y="18122"/>
                </a:lnTo>
                <a:lnTo>
                  <a:pt x="526826" y="61874"/>
                </a:lnTo>
                <a:lnTo>
                  <a:pt x="526826" y="324840"/>
                </a:lnTo>
                <a:lnTo>
                  <a:pt x="508700" y="368592"/>
                </a:lnTo>
                <a:lnTo>
                  <a:pt x="464952" y="386714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9645986" y="2025189"/>
            <a:ext cx="7584440" cy="172656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 b="1">
                <a:solidFill>
                  <a:srgbClr val="FFFFFF"/>
                </a:solidFill>
                <a:latin typeface="Century Gothic"/>
                <a:cs typeface="Century Gothic"/>
              </a:rPr>
              <a:t>Bio</a:t>
            </a:r>
            <a:endParaRPr sz="1800">
              <a:latin typeface="Century Gothic"/>
              <a:cs typeface="Century Gothic"/>
            </a:endParaRPr>
          </a:p>
          <a:p>
            <a:pPr algn="ctr" marL="26670" marR="5080">
              <a:lnSpc>
                <a:spcPct val="116199"/>
              </a:lnSpc>
              <a:spcBef>
                <a:spcPts val="1185"/>
              </a:spcBef>
            </a:pPr>
            <a:r>
              <a:rPr dirty="0" sz="1800">
                <a:latin typeface="Verdana"/>
                <a:cs typeface="Verdana"/>
              </a:rPr>
              <a:t>Rob</a:t>
            </a:r>
            <a:r>
              <a:rPr dirty="0" sz="1800" spc="315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is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retired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engineer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who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lives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in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rural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area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australia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near </a:t>
            </a:r>
            <a:r>
              <a:rPr dirty="0" sz="1800" spc="-40">
                <a:latin typeface="Verdana"/>
                <a:cs typeface="Verdana"/>
              </a:rPr>
              <a:t>some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natural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resources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185">
                <a:latin typeface="Verdana"/>
                <a:cs typeface="Verdana"/>
              </a:rPr>
              <a:t>.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His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family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leaves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out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of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that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areas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75">
                <a:latin typeface="Verdana"/>
                <a:cs typeface="Verdana"/>
              </a:rPr>
              <a:t>.He</a:t>
            </a:r>
            <a:r>
              <a:rPr dirty="0" sz="1800" spc="-15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is </a:t>
            </a:r>
            <a:r>
              <a:rPr dirty="0" sz="1800" spc="-35">
                <a:latin typeface="Verdana"/>
                <a:cs typeface="Verdana"/>
              </a:rPr>
              <a:t>living</a:t>
            </a:r>
            <a:r>
              <a:rPr dirty="0" sz="1800" spc="-20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with</a:t>
            </a:r>
            <a:r>
              <a:rPr dirty="0" sz="1800" spc="-19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his</a:t>
            </a:r>
            <a:r>
              <a:rPr dirty="0" sz="1800" spc="-19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wife</a:t>
            </a:r>
            <a:r>
              <a:rPr dirty="0" sz="1800" spc="-19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</a:t>
            </a:r>
            <a:r>
              <a:rPr dirty="0" sz="1800" spc="-19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his</a:t>
            </a:r>
            <a:r>
              <a:rPr dirty="0" sz="1800" spc="-19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elder</a:t>
            </a:r>
            <a:r>
              <a:rPr dirty="0" sz="1800" spc="-19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son</a:t>
            </a:r>
            <a:r>
              <a:rPr dirty="0" sz="1800" spc="-19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working</a:t>
            </a:r>
            <a:r>
              <a:rPr dirty="0" sz="1800" spc="25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at</a:t>
            </a:r>
            <a:r>
              <a:rPr dirty="0" sz="1800" spc="-19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sydney</a:t>
            </a:r>
            <a:r>
              <a:rPr dirty="0" sz="1800" spc="-19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</a:t>
            </a:r>
            <a:r>
              <a:rPr dirty="0" sz="1800" spc="-19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younger son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is</a:t>
            </a:r>
            <a:r>
              <a:rPr dirty="0" sz="1800" spc="-17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reading</a:t>
            </a:r>
            <a:r>
              <a:rPr dirty="0" sz="1800" spc="-17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in</a:t>
            </a:r>
            <a:r>
              <a:rPr dirty="0" sz="1800" spc="-17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US.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9196" rIns="0" bIns="0" rtlCol="0" vert="horz">
            <a:spAutoFit/>
          </a:bodyPr>
          <a:lstStyle/>
          <a:p>
            <a:pPr marL="20129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Retired</a:t>
            </a:r>
            <a:r>
              <a:rPr dirty="0" spc="-165"/>
              <a:t> </a:t>
            </a:r>
            <a:r>
              <a:rPr dirty="0" spc="-60"/>
              <a:t>engineer: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15296732" y="510048"/>
            <a:ext cx="2410460" cy="76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dirty="0" sz="1400">
                <a:latin typeface="Calibri"/>
                <a:cs typeface="Calibri"/>
              </a:rPr>
              <a:t>TIP: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 spc="75">
                <a:latin typeface="Calibri"/>
                <a:cs typeface="Calibri"/>
              </a:rPr>
              <a:t>Duplicate </a:t>
            </a:r>
            <a:r>
              <a:rPr dirty="0" sz="1400" spc="85">
                <a:latin typeface="Calibri"/>
                <a:cs typeface="Calibri"/>
              </a:rPr>
              <a:t>these</a:t>
            </a:r>
            <a:r>
              <a:rPr dirty="0" sz="1400" spc="70">
                <a:latin typeface="Calibri"/>
                <a:cs typeface="Calibri"/>
              </a:rPr>
              <a:t> </a:t>
            </a:r>
            <a:r>
              <a:rPr dirty="0" sz="1400" spc="105">
                <a:latin typeface="Calibri"/>
                <a:cs typeface="Calibri"/>
              </a:rPr>
              <a:t>pages</a:t>
            </a:r>
            <a:r>
              <a:rPr dirty="0" sz="1400" spc="75">
                <a:latin typeface="Calibri"/>
                <a:cs typeface="Calibri"/>
              </a:rPr>
              <a:t> </a:t>
            </a:r>
            <a:r>
              <a:rPr dirty="0" sz="1400" spc="50">
                <a:latin typeface="Calibri"/>
                <a:cs typeface="Calibri"/>
              </a:rPr>
              <a:t>to </a:t>
            </a:r>
            <a:r>
              <a:rPr dirty="0" sz="1400" spc="75">
                <a:latin typeface="Calibri"/>
                <a:cs typeface="Calibri"/>
              </a:rPr>
              <a:t>repeat</a:t>
            </a:r>
            <a:r>
              <a:rPr dirty="0" sz="1400" spc="60">
                <a:latin typeface="Calibri"/>
                <a:cs typeface="Calibri"/>
              </a:rPr>
              <a:t> </a:t>
            </a:r>
            <a:r>
              <a:rPr dirty="0" sz="1400" spc="65">
                <a:latin typeface="Calibri"/>
                <a:cs typeface="Calibri"/>
              </a:rPr>
              <a:t>the </a:t>
            </a:r>
            <a:r>
              <a:rPr dirty="0" sz="1400" spc="85">
                <a:latin typeface="Calibri"/>
                <a:cs typeface="Calibri"/>
              </a:rPr>
              <a:t>exercise</a:t>
            </a:r>
            <a:r>
              <a:rPr dirty="0" sz="1400" spc="65">
                <a:latin typeface="Calibri"/>
                <a:cs typeface="Calibri"/>
              </a:rPr>
              <a:t> </a:t>
            </a:r>
            <a:r>
              <a:rPr dirty="0" sz="1400" spc="-25">
                <a:latin typeface="Calibri"/>
                <a:cs typeface="Calibri"/>
              </a:rPr>
              <a:t>for </a:t>
            </a:r>
            <a:r>
              <a:rPr dirty="0" sz="1400" spc="60">
                <a:latin typeface="Calibri"/>
                <a:cs typeface="Calibri"/>
              </a:rPr>
              <a:t>another </a:t>
            </a:r>
            <a:r>
              <a:rPr dirty="0" sz="1400" spc="50">
                <a:latin typeface="Calibri"/>
                <a:cs typeface="Calibri"/>
              </a:rPr>
              <a:t>persona.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849039" y="2191864"/>
            <a:ext cx="1985645" cy="1118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marR="5080" indent="-177165">
              <a:lnSpc>
                <a:spcPct val="155900"/>
              </a:lnSpc>
              <a:spcBef>
                <a:spcPts val="100"/>
              </a:spcBef>
              <a:tabLst>
                <a:tab pos="1410970" algn="l"/>
                <a:tab pos="1435100" algn="l"/>
              </a:tabLst>
            </a:pPr>
            <a:r>
              <a:rPr dirty="0" sz="2300" spc="-10">
                <a:latin typeface="Verdana"/>
                <a:cs typeface="Verdana"/>
              </a:rPr>
              <a:t>Name.</a:t>
            </a:r>
            <a:r>
              <a:rPr dirty="0" sz="2300">
                <a:latin typeface="Verdana"/>
                <a:cs typeface="Verdana"/>
              </a:rPr>
              <a:t>	</a:t>
            </a:r>
            <a:r>
              <a:rPr dirty="0" sz="2300" spc="-25">
                <a:latin typeface="Verdana"/>
                <a:cs typeface="Verdana"/>
              </a:rPr>
              <a:t>Rob </a:t>
            </a:r>
            <a:r>
              <a:rPr dirty="0" sz="2300" spc="-20">
                <a:latin typeface="Verdana"/>
                <a:cs typeface="Verdana"/>
              </a:rPr>
              <a:t>Age.</a:t>
            </a:r>
            <a:r>
              <a:rPr dirty="0" sz="2300">
                <a:latin typeface="Verdana"/>
                <a:cs typeface="Verdana"/>
              </a:rPr>
              <a:t>		</a:t>
            </a:r>
            <a:r>
              <a:rPr dirty="0" sz="2300" spc="-25">
                <a:latin typeface="Verdana"/>
                <a:cs typeface="Verdana"/>
              </a:rPr>
              <a:t>65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676253" y="3285075"/>
            <a:ext cx="1737995" cy="1118870"/>
          </a:xfrm>
          <a:prstGeom prst="rect">
            <a:avLst/>
          </a:prstGeom>
        </p:spPr>
        <p:txBody>
          <a:bodyPr wrap="square" lIns="0" tIns="208915" rIns="0" bIns="0" rtlCol="0" vert="horz">
            <a:spAutoFit/>
          </a:bodyPr>
          <a:lstStyle/>
          <a:p>
            <a:pPr algn="ctr" marL="55244">
              <a:lnSpc>
                <a:spcPct val="100000"/>
              </a:lnSpc>
              <a:spcBef>
                <a:spcPts val="1645"/>
              </a:spcBef>
            </a:pPr>
            <a:r>
              <a:rPr dirty="0" sz="2300" spc="-10">
                <a:latin typeface="Verdana"/>
                <a:cs typeface="Verdana"/>
              </a:rPr>
              <a:t>Location.</a:t>
            </a:r>
            <a:endParaRPr sz="23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40"/>
              </a:spcBef>
            </a:pPr>
            <a:r>
              <a:rPr dirty="0" sz="2300" spc="-35">
                <a:latin typeface="Verdana"/>
                <a:cs typeface="Verdana"/>
              </a:rPr>
              <a:t>Technology.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643428" y="3285075"/>
            <a:ext cx="2364105" cy="1118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7325" marR="5080" indent="-175260">
              <a:lnSpc>
                <a:spcPct val="155900"/>
              </a:lnSpc>
              <a:spcBef>
                <a:spcPts val="100"/>
              </a:spcBef>
            </a:pPr>
            <a:r>
              <a:rPr dirty="0" sz="2300" spc="-10">
                <a:latin typeface="Verdana"/>
                <a:cs typeface="Verdana"/>
              </a:rPr>
              <a:t>Perth,Australia </a:t>
            </a:r>
            <a:r>
              <a:rPr dirty="0" sz="2300" spc="-25">
                <a:latin typeface="Verdana"/>
                <a:cs typeface="Verdana"/>
              </a:rPr>
              <a:t>low</a:t>
            </a:r>
            <a:r>
              <a:rPr dirty="0" sz="2300" spc="-225">
                <a:latin typeface="Verdana"/>
                <a:cs typeface="Verdana"/>
              </a:rPr>
              <a:t> </a:t>
            </a:r>
            <a:r>
              <a:rPr dirty="0" sz="2300" spc="-10">
                <a:latin typeface="Verdana"/>
                <a:cs typeface="Verdana"/>
              </a:rPr>
              <a:t>proficiency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1346543" y="7314575"/>
            <a:ext cx="1292225" cy="386715"/>
          </a:xfrm>
          <a:custGeom>
            <a:avLst/>
            <a:gdLst/>
            <a:ahLst/>
            <a:cxnLst/>
            <a:rect l="l" t="t" r="r" b="b"/>
            <a:pathLst>
              <a:path w="1292225" h="386715">
                <a:moveTo>
                  <a:pt x="1230076" y="386714"/>
                </a:moveTo>
                <a:lnTo>
                  <a:pt x="61874" y="386714"/>
                </a:lnTo>
                <a:lnTo>
                  <a:pt x="37790" y="381852"/>
                </a:lnTo>
                <a:lnTo>
                  <a:pt x="18122" y="368592"/>
                </a:lnTo>
                <a:lnTo>
                  <a:pt x="4862" y="348924"/>
                </a:lnTo>
                <a:lnTo>
                  <a:pt x="0" y="324840"/>
                </a:lnTo>
                <a:lnTo>
                  <a:pt x="0" y="61874"/>
                </a:lnTo>
                <a:lnTo>
                  <a:pt x="4862" y="37790"/>
                </a:lnTo>
                <a:lnTo>
                  <a:pt x="18122" y="18122"/>
                </a:lnTo>
                <a:lnTo>
                  <a:pt x="37790" y="4862"/>
                </a:lnTo>
                <a:lnTo>
                  <a:pt x="61874" y="0"/>
                </a:lnTo>
                <a:lnTo>
                  <a:pt x="1230076" y="0"/>
                </a:lnTo>
                <a:lnTo>
                  <a:pt x="1273824" y="18122"/>
                </a:lnTo>
                <a:lnTo>
                  <a:pt x="1291950" y="61874"/>
                </a:lnTo>
                <a:lnTo>
                  <a:pt x="1291950" y="324840"/>
                </a:lnTo>
                <a:lnTo>
                  <a:pt x="1273824" y="368592"/>
                </a:lnTo>
                <a:lnTo>
                  <a:pt x="1230076" y="386714"/>
                </a:lnTo>
                <a:close/>
              </a:path>
            </a:pathLst>
          </a:custGeom>
          <a:solidFill>
            <a:srgbClr val="FFB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1385696" y="7250275"/>
            <a:ext cx="15253969" cy="1072515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790"/>
              </a:spcBef>
            </a:pPr>
            <a:r>
              <a:rPr dirty="0" sz="1800" b="1">
                <a:solidFill>
                  <a:srgbClr val="FFFFFF"/>
                </a:solidFill>
                <a:latin typeface="Century Gothic"/>
                <a:cs typeface="Century Gothic"/>
              </a:rPr>
              <a:t>Pain</a:t>
            </a:r>
            <a:r>
              <a:rPr dirty="0" sz="1800" spc="-114" b="1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Century Gothic"/>
                <a:cs typeface="Century Gothic"/>
              </a:rPr>
              <a:t>point</a:t>
            </a:r>
            <a:endParaRPr sz="1800">
              <a:latin typeface="Century Gothic"/>
              <a:cs typeface="Century Gothic"/>
            </a:endParaRPr>
          </a:p>
          <a:p>
            <a:pPr marL="3879215" marR="5080" indent="-3867150">
              <a:lnSpc>
                <a:spcPct val="116199"/>
              </a:lnSpc>
              <a:spcBef>
                <a:spcPts val="370"/>
              </a:spcBef>
            </a:pPr>
            <a:r>
              <a:rPr dirty="0" sz="1800">
                <a:latin typeface="Verdana"/>
                <a:cs typeface="Verdana"/>
              </a:rPr>
              <a:t>Rob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was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person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who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lives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in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village</a:t>
            </a:r>
            <a:r>
              <a:rPr dirty="0" sz="1800" spc="275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he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have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issue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related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its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fitness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there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35">
                <a:latin typeface="Verdana"/>
                <a:cs typeface="Verdana"/>
              </a:rPr>
              <a:t>is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no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senior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citzen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90">
                <a:latin typeface="Verdana"/>
                <a:cs typeface="Verdana"/>
              </a:rPr>
              <a:t>gym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in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their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area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he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couldn’t </a:t>
            </a:r>
            <a:r>
              <a:rPr dirty="0" sz="1800">
                <a:latin typeface="Verdana"/>
                <a:cs typeface="Verdana"/>
              </a:rPr>
              <a:t>find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any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app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which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provide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him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good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deal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according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their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price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913113" y="5366798"/>
            <a:ext cx="7463155" cy="9823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6199"/>
              </a:lnSpc>
              <a:spcBef>
                <a:spcPts val="95"/>
              </a:spcBef>
            </a:pPr>
            <a:r>
              <a:rPr dirty="0" sz="1800" spc="-40">
                <a:latin typeface="Verdana"/>
                <a:cs typeface="Verdana"/>
              </a:rPr>
              <a:t>want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that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doing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execise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in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way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that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95">
                <a:latin typeface="Verdana"/>
                <a:cs typeface="Verdana"/>
              </a:rPr>
              <a:t>it;s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benefical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for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its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body</a:t>
            </a:r>
            <a:r>
              <a:rPr dirty="0" sz="1800" spc="30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 </a:t>
            </a:r>
            <a:r>
              <a:rPr dirty="0" sz="1800" spc="-20">
                <a:latin typeface="Verdana"/>
                <a:cs typeface="Verdana"/>
              </a:rPr>
              <a:t>in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good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price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not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costly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60">
                <a:latin typeface="Verdana"/>
                <a:cs typeface="Verdana"/>
              </a:rPr>
              <a:t>(wanted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budget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friendly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wanted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to </a:t>
            </a:r>
            <a:r>
              <a:rPr dirty="0" sz="1800" spc="-30">
                <a:latin typeface="Verdana"/>
                <a:cs typeface="Verdana"/>
              </a:rPr>
              <a:t>achieve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good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result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from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it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121147" y="5207815"/>
            <a:ext cx="7480934" cy="98234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065" marR="5080">
              <a:lnSpc>
                <a:spcPct val="116199"/>
              </a:lnSpc>
              <a:spcBef>
                <a:spcPts val="95"/>
              </a:spcBef>
            </a:pPr>
            <a:r>
              <a:rPr dirty="0" sz="1800" spc="-30">
                <a:latin typeface="Verdana"/>
                <a:cs typeface="Verdana"/>
              </a:rPr>
              <a:t>wanted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reliable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app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with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good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response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</a:t>
            </a:r>
            <a:r>
              <a:rPr dirty="0" sz="1800" spc="-16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support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50">
                <a:latin typeface="Verdana"/>
                <a:cs typeface="Verdana"/>
              </a:rPr>
              <a:t>team</a:t>
            </a:r>
            <a:r>
              <a:rPr dirty="0" sz="1800" spc="-16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from </a:t>
            </a:r>
            <a:r>
              <a:rPr dirty="0" sz="1800" spc="-10">
                <a:latin typeface="Verdana"/>
                <a:cs typeface="Verdana"/>
              </a:rPr>
              <a:t>app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(customer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65">
                <a:latin typeface="Verdana"/>
                <a:cs typeface="Verdana"/>
              </a:rPr>
              <a:t>care)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not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30">
                <a:latin typeface="Verdana"/>
                <a:cs typeface="Verdana"/>
              </a:rPr>
              <a:t>wanted</a:t>
            </a:r>
            <a:r>
              <a:rPr dirty="0" sz="1800" spc="-145">
                <a:latin typeface="Verdana"/>
                <a:cs typeface="Verdana"/>
              </a:rPr>
              <a:t> </a:t>
            </a:r>
            <a:r>
              <a:rPr dirty="0" sz="1800" spc="-45">
                <a:latin typeface="Verdana"/>
                <a:cs typeface="Verdana"/>
              </a:rPr>
              <a:t>any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40">
                <a:latin typeface="Verdana"/>
                <a:cs typeface="Verdana"/>
              </a:rPr>
              <a:t>issue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related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to</a:t>
            </a:r>
            <a:r>
              <a:rPr dirty="0" sz="1800" spc="-150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payment method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and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20">
                <a:latin typeface="Verdana"/>
                <a:cs typeface="Verdana"/>
              </a:rPr>
              <a:t>need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70">
                <a:latin typeface="Verdana"/>
                <a:cs typeface="Verdana"/>
              </a:rPr>
              <a:t>a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better</a:t>
            </a:r>
            <a:r>
              <a:rPr dirty="0" sz="1800" spc="-180">
                <a:latin typeface="Verdana"/>
                <a:cs typeface="Verdana"/>
              </a:rPr>
              <a:t> </a:t>
            </a:r>
            <a:r>
              <a:rPr dirty="0" sz="1800">
                <a:latin typeface="Verdana"/>
                <a:cs typeface="Verdana"/>
              </a:rPr>
              <a:t>diet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plan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10">
                <a:latin typeface="Verdana"/>
                <a:cs typeface="Verdana"/>
              </a:rPr>
              <a:t>from</a:t>
            </a:r>
            <a:r>
              <a:rPr dirty="0" sz="1800" spc="-175">
                <a:latin typeface="Verdana"/>
                <a:cs typeface="Verdana"/>
              </a:rPr>
              <a:t> </a:t>
            </a:r>
            <a:r>
              <a:rPr dirty="0" sz="1800" spc="-25">
                <a:latin typeface="Verdana"/>
                <a:cs typeface="Verdana"/>
              </a:rPr>
              <a:t>app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63700" y="5933221"/>
            <a:ext cx="4166235" cy="3589020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2700" marR="5080">
              <a:lnSpc>
                <a:spcPts val="9420"/>
              </a:lnSpc>
              <a:spcBef>
                <a:spcPts val="45"/>
              </a:spcBef>
            </a:pPr>
            <a:r>
              <a:rPr dirty="0" sz="7650" spc="940" b="1">
                <a:latin typeface="Calibri"/>
                <a:cs typeface="Calibri"/>
              </a:rPr>
              <a:t>Pain </a:t>
            </a:r>
            <a:r>
              <a:rPr dirty="0" sz="7650" spc="750" b="1">
                <a:latin typeface="Calibri"/>
                <a:cs typeface="Calibri"/>
              </a:rPr>
              <a:t>point </a:t>
            </a:r>
            <a:r>
              <a:rPr dirty="0" sz="7650" spc="905" b="1">
                <a:latin typeface="Calibri"/>
                <a:cs typeface="Calibri"/>
              </a:rPr>
              <a:t>analysis</a:t>
            </a:r>
            <a:endParaRPr sz="765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5759593" y="1028699"/>
            <a:ext cx="1495425" cy="1743075"/>
          </a:xfrm>
          <a:custGeom>
            <a:avLst/>
            <a:gdLst/>
            <a:ahLst/>
            <a:cxnLst/>
            <a:rect l="l" t="t" r="r" b="b"/>
            <a:pathLst>
              <a:path w="1495425" h="1743075">
                <a:moveTo>
                  <a:pt x="977353" y="659083"/>
                </a:moveTo>
                <a:lnTo>
                  <a:pt x="954589" y="654452"/>
                </a:lnTo>
                <a:lnTo>
                  <a:pt x="935946" y="641843"/>
                </a:lnTo>
                <a:lnTo>
                  <a:pt x="923350" y="623182"/>
                </a:lnTo>
                <a:lnTo>
                  <a:pt x="918724" y="600394"/>
                </a:lnTo>
                <a:lnTo>
                  <a:pt x="923268" y="577605"/>
                </a:lnTo>
                <a:lnTo>
                  <a:pt x="935726" y="558944"/>
                </a:lnTo>
                <a:lnTo>
                  <a:pt x="954341" y="546335"/>
                </a:lnTo>
                <a:lnTo>
                  <a:pt x="977353" y="541704"/>
                </a:lnTo>
                <a:lnTo>
                  <a:pt x="1000118" y="546335"/>
                </a:lnTo>
                <a:lnTo>
                  <a:pt x="1018760" y="558944"/>
                </a:lnTo>
                <a:lnTo>
                  <a:pt x="1031357" y="577605"/>
                </a:lnTo>
                <a:lnTo>
                  <a:pt x="1035983" y="600394"/>
                </a:lnTo>
                <a:lnTo>
                  <a:pt x="1031357" y="623182"/>
                </a:lnTo>
                <a:lnTo>
                  <a:pt x="1018760" y="641843"/>
                </a:lnTo>
                <a:lnTo>
                  <a:pt x="1000118" y="654452"/>
                </a:lnTo>
                <a:lnTo>
                  <a:pt x="977353" y="659083"/>
                </a:lnTo>
                <a:close/>
              </a:path>
              <a:path w="1495425" h="1743075">
                <a:moveTo>
                  <a:pt x="517698" y="659083"/>
                </a:moveTo>
                <a:lnTo>
                  <a:pt x="494933" y="654452"/>
                </a:lnTo>
                <a:lnTo>
                  <a:pt x="476291" y="641843"/>
                </a:lnTo>
                <a:lnTo>
                  <a:pt x="463695" y="623182"/>
                </a:lnTo>
                <a:lnTo>
                  <a:pt x="459068" y="600394"/>
                </a:lnTo>
                <a:lnTo>
                  <a:pt x="463695" y="577605"/>
                </a:lnTo>
                <a:lnTo>
                  <a:pt x="476291" y="558944"/>
                </a:lnTo>
                <a:lnTo>
                  <a:pt x="494933" y="546335"/>
                </a:lnTo>
                <a:lnTo>
                  <a:pt x="517698" y="541704"/>
                </a:lnTo>
                <a:lnTo>
                  <a:pt x="540463" y="546335"/>
                </a:lnTo>
                <a:lnTo>
                  <a:pt x="559105" y="558944"/>
                </a:lnTo>
                <a:lnTo>
                  <a:pt x="571701" y="577605"/>
                </a:lnTo>
                <a:lnTo>
                  <a:pt x="576327" y="600394"/>
                </a:lnTo>
                <a:lnTo>
                  <a:pt x="571701" y="623182"/>
                </a:lnTo>
                <a:lnTo>
                  <a:pt x="559105" y="641843"/>
                </a:lnTo>
                <a:lnTo>
                  <a:pt x="540463" y="654452"/>
                </a:lnTo>
                <a:lnTo>
                  <a:pt x="517698" y="659083"/>
                </a:lnTo>
                <a:close/>
              </a:path>
              <a:path w="1495425" h="1743075">
                <a:moveTo>
                  <a:pt x="58629" y="659083"/>
                </a:moveTo>
                <a:lnTo>
                  <a:pt x="35864" y="654452"/>
                </a:lnTo>
                <a:lnTo>
                  <a:pt x="17222" y="641843"/>
                </a:lnTo>
                <a:lnTo>
                  <a:pt x="4626" y="623182"/>
                </a:lnTo>
                <a:lnTo>
                  <a:pt x="0" y="600394"/>
                </a:lnTo>
                <a:lnTo>
                  <a:pt x="4626" y="577605"/>
                </a:lnTo>
                <a:lnTo>
                  <a:pt x="17222" y="558944"/>
                </a:lnTo>
                <a:lnTo>
                  <a:pt x="35864" y="546335"/>
                </a:lnTo>
                <a:lnTo>
                  <a:pt x="58629" y="541704"/>
                </a:lnTo>
                <a:lnTo>
                  <a:pt x="81394" y="546335"/>
                </a:lnTo>
                <a:lnTo>
                  <a:pt x="100036" y="558944"/>
                </a:lnTo>
                <a:lnTo>
                  <a:pt x="112632" y="577605"/>
                </a:lnTo>
                <a:lnTo>
                  <a:pt x="117258" y="600394"/>
                </a:lnTo>
                <a:lnTo>
                  <a:pt x="112632" y="623182"/>
                </a:lnTo>
                <a:lnTo>
                  <a:pt x="100036" y="641843"/>
                </a:lnTo>
                <a:lnTo>
                  <a:pt x="81394" y="654452"/>
                </a:lnTo>
                <a:lnTo>
                  <a:pt x="58629" y="659083"/>
                </a:lnTo>
                <a:close/>
              </a:path>
              <a:path w="1495425" h="1743075">
                <a:moveTo>
                  <a:pt x="1436422" y="659083"/>
                </a:moveTo>
                <a:lnTo>
                  <a:pt x="1413657" y="654452"/>
                </a:lnTo>
                <a:lnTo>
                  <a:pt x="1395015" y="641843"/>
                </a:lnTo>
                <a:lnTo>
                  <a:pt x="1382419" y="623182"/>
                </a:lnTo>
                <a:lnTo>
                  <a:pt x="1377793" y="600394"/>
                </a:lnTo>
                <a:lnTo>
                  <a:pt x="1382419" y="577605"/>
                </a:lnTo>
                <a:lnTo>
                  <a:pt x="1395015" y="558944"/>
                </a:lnTo>
                <a:lnTo>
                  <a:pt x="1413657" y="546335"/>
                </a:lnTo>
                <a:lnTo>
                  <a:pt x="1436422" y="541704"/>
                </a:lnTo>
                <a:lnTo>
                  <a:pt x="1459187" y="546335"/>
                </a:lnTo>
                <a:lnTo>
                  <a:pt x="1477829" y="558944"/>
                </a:lnTo>
                <a:lnTo>
                  <a:pt x="1490425" y="577605"/>
                </a:lnTo>
                <a:lnTo>
                  <a:pt x="1495052" y="600394"/>
                </a:lnTo>
                <a:lnTo>
                  <a:pt x="1490425" y="623182"/>
                </a:lnTo>
                <a:lnTo>
                  <a:pt x="1477829" y="641843"/>
                </a:lnTo>
                <a:lnTo>
                  <a:pt x="1459187" y="654452"/>
                </a:lnTo>
                <a:lnTo>
                  <a:pt x="1436422" y="659083"/>
                </a:lnTo>
                <a:close/>
              </a:path>
              <a:path w="1495425" h="1743075">
                <a:moveTo>
                  <a:pt x="977353" y="1201374"/>
                </a:moveTo>
                <a:lnTo>
                  <a:pt x="954589" y="1196744"/>
                </a:lnTo>
                <a:lnTo>
                  <a:pt x="935946" y="1184134"/>
                </a:lnTo>
                <a:lnTo>
                  <a:pt x="923350" y="1165473"/>
                </a:lnTo>
                <a:lnTo>
                  <a:pt x="918724" y="1142685"/>
                </a:lnTo>
                <a:lnTo>
                  <a:pt x="923268" y="1119897"/>
                </a:lnTo>
                <a:lnTo>
                  <a:pt x="935726" y="1101235"/>
                </a:lnTo>
                <a:lnTo>
                  <a:pt x="954341" y="1088626"/>
                </a:lnTo>
                <a:lnTo>
                  <a:pt x="977353" y="1083995"/>
                </a:lnTo>
                <a:lnTo>
                  <a:pt x="1000118" y="1088626"/>
                </a:lnTo>
                <a:lnTo>
                  <a:pt x="1018760" y="1101235"/>
                </a:lnTo>
                <a:lnTo>
                  <a:pt x="1031357" y="1119897"/>
                </a:lnTo>
                <a:lnTo>
                  <a:pt x="1035983" y="1142685"/>
                </a:lnTo>
                <a:lnTo>
                  <a:pt x="1031357" y="1165473"/>
                </a:lnTo>
                <a:lnTo>
                  <a:pt x="1018760" y="1184134"/>
                </a:lnTo>
                <a:lnTo>
                  <a:pt x="1000118" y="1196744"/>
                </a:lnTo>
                <a:lnTo>
                  <a:pt x="977353" y="1201374"/>
                </a:lnTo>
                <a:close/>
              </a:path>
              <a:path w="1495425" h="1743075">
                <a:moveTo>
                  <a:pt x="517698" y="1201374"/>
                </a:moveTo>
                <a:lnTo>
                  <a:pt x="494933" y="1196744"/>
                </a:lnTo>
                <a:lnTo>
                  <a:pt x="476291" y="1184134"/>
                </a:lnTo>
                <a:lnTo>
                  <a:pt x="463695" y="1165473"/>
                </a:lnTo>
                <a:lnTo>
                  <a:pt x="459068" y="1142685"/>
                </a:lnTo>
                <a:lnTo>
                  <a:pt x="463695" y="1119897"/>
                </a:lnTo>
                <a:lnTo>
                  <a:pt x="476291" y="1101235"/>
                </a:lnTo>
                <a:lnTo>
                  <a:pt x="494933" y="1088626"/>
                </a:lnTo>
                <a:lnTo>
                  <a:pt x="517698" y="1083995"/>
                </a:lnTo>
                <a:lnTo>
                  <a:pt x="540463" y="1088626"/>
                </a:lnTo>
                <a:lnTo>
                  <a:pt x="559105" y="1101235"/>
                </a:lnTo>
                <a:lnTo>
                  <a:pt x="571701" y="1119897"/>
                </a:lnTo>
                <a:lnTo>
                  <a:pt x="576327" y="1142685"/>
                </a:lnTo>
                <a:lnTo>
                  <a:pt x="571701" y="1165473"/>
                </a:lnTo>
                <a:lnTo>
                  <a:pt x="559105" y="1184134"/>
                </a:lnTo>
                <a:lnTo>
                  <a:pt x="540463" y="1196744"/>
                </a:lnTo>
                <a:lnTo>
                  <a:pt x="517698" y="1201374"/>
                </a:lnTo>
                <a:close/>
              </a:path>
              <a:path w="1495425" h="1743075">
                <a:moveTo>
                  <a:pt x="58629" y="1201374"/>
                </a:moveTo>
                <a:lnTo>
                  <a:pt x="35864" y="1196744"/>
                </a:lnTo>
                <a:lnTo>
                  <a:pt x="17222" y="1184134"/>
                </a:lnTo>
                <a:lnTo>
                  <a:pt x="4626" y="1165473"/>
                </a:lnTo>
                <a:lnTo>
                  <a:pt x="0" y="1142685"/>
                </a:lnTo>
                <a:lnTo>
                  <a:pt x="4626" y="1119897"/>
                </a:lnTo>
                <a:lnTo>
                  <a:pt x="17222" y="1101235"/>
                </a:lnTo>
                <a:lnTo>
                  <a:pt x="35864" y="1088626"/>
                </a:lnTo>
                <a:lnTo>
                  <a:pt x="58629" y="1083995"/>
                </a:lnTo>
                <a:lnTo>
                  <a:pt x="81394" y="1088626"/>
                </a:lnTo>
                <a:lnTo>
                  <a:pt x="100036" y="1101235"/>
                </a:lnTo>
                <a:lnTo>
                  <a:pt x="112632" y="1119897"/>
                </a:lnTo>
                <a:lnTo>
                  <a:pt x="117258" y="1142685"/>
                </a:lnTo>
                <a:lnTo>
                  <a:pt x="112632" y="1165473"/>
                </a:lnTo>
                <a:lnTo>
                  <a:pt x="100036" y="1184134"/>
                </a:lnTo>
                <a:lnTo>
                  <a:pt x="81394" y="1196744"/>
                </a:lnTo>
                <a:lnTo>
                  <a:pt x="58629" y="1201374"/>
                </a:lnTo>
                <a:close/>
              </a:path>
              <a:path w="1495425" h="1743075">
                <a:moveTo>
                  <a:pt x="1436422" y="1201374"/>
                </a:moveTo>
                <a:lnTo>
                  <a:pt x="1413657" y="1196744"/>
                </a:lnTo>
                <a:lnTo>
                  <a:pt x="1395015" y="1184134"/>
                </a:lnTo>
                <a:lnTo>
                  <a:pt x="1382419" y="1165473"/>
                </a:lnTo>
                <a:lnTo>
                  <a:pt x="1377793" y="1142685"/>
                </a:lnTo>
                <a:lnTo>
                  <a:pt x="1382419" y="1119897"/>
                </a:lnTo>
                <a:lnTo>
                  <a:pt x="1395015" y="1101235"/>
                </a:lnTo>
                <a:lnTo>
                  <a:pt x="1413657" y="1088626"/>
                </a:lnTo>
                <a:lnTo>
                  <a:pt x="1436422" y="1083995"/>
                </a:lnTo>
                <a:lnTo>
                  <a:pt x="1459187" y="1088626"/>
                </a:lnTo>
                <a:lnTo>
                  <a:pt x="1477829" y="1101235"/>
                </a:lnTo>
                <a:lnTo>
                  <a:pt x="1490425" y="1119897"/>
                </a:lnTo>
                <a:lnTo>
                  <a:pt x="1495052" y="1142685"/>
                </a:lnTo>
                <a:lnTo>
                  <a:pt x="1490425" y="1165473"/>
                </a:lnTo>
                <a:lnTo>
                  <a:pt x="1477829" y="1184134"/>
                </a:lnTo>
                <a:lnTo>
                  <a:pt x="1459187" y="1196744"/>
                </a:lnTo>
                <a:lnTo>
                  <a:pt x="1436422" y="1201374"/>
                </a:lnTo>
                <a:close/>
              </a:path>
              <a:path w="1495425" h="1743075">
                <a:moveTo>
                  <a:pt x="977353" y="117379"/>
                </a:moveTo>
                <a:lnTo>
                  <a:pt x="954589" y="112748"/>
                </a:lnTo>
                <a:lnTo>
                  <a:pt x="935946" y="100139"/>
                </a:lnTo>
                <a:lnTo>
                  <a:pt x="923350" y="81477"/>
                </a:lnTo>
                <a:lnTo>
                  <a:pt x="918724" y="58689"/>
                </a:lnTo>
                <a:lnTo>
                  <a:pt x="923268" y="35901"/>
                </a:lnTo>
                <a:lnTo>
                  <a:pt x="935726" y="17240"/>
                </a:lnTo>
                <a:lnTo>
                  <a:pt x="954341" y="4630"/>
                </a:lnTo>
                <a:lnTo>
                  <a:pt x="977353" y="0"/>
                </a:lnTo>
                <a:lnTo>
                  <a:pt x="1000118" y="4630"/>
                </a:lnTo>
                <a:lnTo>
                  <a:pt x="1018760" y="17240"/>
                </a:lnTo>
                <a:lnTo>
                  <a:pt x="1031357" y="35901"/>
                </a:lnTo>
                <a:lnTo>
                  <a:pt x="1035983" y="58689"/>
                </a:lnTo>
                <a:lnTo>
                  <a:pt x="1031357" y="81477"/>
                </a:lnTo>
                <a:lnTo>
                  <a:pt x="1018760" y="100139"/>
                </a:lnTo>
                <a:lnTo>
                  <a:pt x="1000118" y="112748"/>
                </a:lnTo>
                <a:lnTo>
                  <a:pt x="977353" y="117379"/>
                </a:lnTo>
                <a:close/>
              </a:path>
              <a:path w="1495425" h="1743075">
                <a:moveTo>
                  <a:pt x="517698" y="117379"/>
                </a:moveTo>
                <a:lnTo>
                  <a:pt x="494933" y="112748"/>
                </a:lnTo>
                <a:lnTo>
                  <a:pt x="476291" y="100139"/>
                </a:lnTo>
                <a:lnTo>
                  <a:pt x="463695" y="81477"/>
                </a:lnTo>
                <a:lnTo>
                  <a:pt x="459068" y="58689"/>
                </a:lnTo>
                <a:lnTo>
                  <a:pt x="463695" y="35901"/>
                </a:lnTo>
                <a:lnTo>
                  <a:pt x="476291" y="17240"/>
                </a:lnTo>
                <a:lnTo>
                  <a:pt x="494933" y="4630"/>
                </a:lnTo>
                <a:lnTo>
                  <a:pt x="517698" y="0"/>
                </a:lnTo>
                <a:lnTo>
                  <a:pt x="540463" y="4630"/>
                </a:lnTo>
                <a:lnTo>
                  <a:pt x="559105" y="17240"/>
                </a:lnTo>
                <a:lnTo>
                  <a:pt x="571701" y="35901"/>
                </a:lnTo>
                <a:lnTo>
                  <a:pt x="576327" y="58689"/>
                </a:lnTo>
                <a:lnTo>
                  <a:pt x="571701" y="81477"/>
                </a:lnTo>
                <a:lnTo>
                  <a:pt x="559105" y="100139"/>
                </a:lnTo>
                <a:lnTo>
                  <a:pt x="540463" y="112748"/>
                </a:lnTo>
                <a:lnTo>
                  <a:pt x="517698" y="117379"/>
                </a:lnTo>
                <a:close/>
              </a:path>
              <a:path w="1495425" h="1743075">
                <a:moveTo>
                  <a:pt x="58629" y="117379"/>
                </a:moveTo>
                <a:lnTo>
                  <a:pt x="35864" y="112748"/>
                </a:lnTo>
                <a:lnTo>
                  <a:pt x="17222" y="100139"/>
                </a:lnTo>
                <a:lnTo>
                  <a:pt x="4626" y="81477"/>
                </a:lnTo>
                <a:lnTo>
                  <a:pt x="0" y="58689"/>
                </a:lnTo>
                <a:lnTo>
                  <a:pt x="4626" y="35901"/>
                </a:lnTo>
                <a:lnTo>
                  <a:pt x="17222" y="17240"/>
                </a:lnTo>
                <a:lnTo>
                  <a:pt x="35864" y="4630"/>
                </a:lnTo>
                <a:lnTo>
                  <a:pt x="58629" y="0"/>
                </a:lnTo>
                <a:lnTo>
                  <a:pt x="81394" y="4630"/>
                </a:lnTo>
                <a:lnTo>
                  <a:pt x="100036" y="17240"/>
                </a:lnTo>
                <a:lnTo>
                  <a:pt x="112632" y="35901"/>
                </a:lnTo>
                <a:lnTo>
                  <a:pt x="117258" y="58689"/>
                </a:lnTo>
                <a:lnTo>
                  <a:pt x="112632" y="81477"/>
                </a:lnTo>
                <a:lnTo>
                  <a:pt x="100036" y="100139"/>
                </a:lnTo>
                <a:lnTo>
                  <a:pt x="81394" y="112748"/>
                </a:lnTo>
                <a:lnTo>
                  <a:pt x="58629" y="117379"/>
                </a:lnTo>
                <a:close/>
              </a:path>
              <a:path w="1495425" h="1743075">
                <a:moveTo>
                  <a:pt x="1436422" y="117379"/>
                </a:moveTo>
                <a:lnTo>
                  <a:pt x="1413657" y="112748"/>
                </a:lnTo>
                <a:lnTo>
                  <a:pt x="1395015" y="100139"/>
                </a:lnTo>
                <a:lnTo>
                  <a:pt x="1382419" y="81477"/>
                </a:lnTo>
                <a:lnTo>
                  <a:pt x="1377793" y="58689"/>
                </a:lnTo>
                <a:lnTo>
                  <a:pt x="1382419" y="35901"/>
                </a:lnTo>
                <a:lnTo>
                  <a:pt x="1395015" y="17240"/>
                </a:lnTo>
                <a:lnTo>
                  <a:pt x="1413657" y="4630"/>
                </a:lnTo>
                <a:lnTo>
                  <a:pt x="1436422" y="0"/>
                </a:lnTo>
                <a:lnTo>
                  <a:pt x="1459187" y="4630"/>
                </a:lnTo>
                <a:lnTo>
                  <a:pt x="1477829" y="17240"/>
                </a:lnTo>
                <a:lnTo>
                  <a:pt x="1490425" y="35901"/>
                </a:lnTo>
                <a:lnTo>
                  <a:pt x="1495052" y="58689"/>
                </a:lnTo>
                <a:lnTo>
                  <a:pt x="1490425" y="81477"/>
                </a:lnTo>
                <a:lnTo>
                  <a:pt x="1477829" y="100139"/>
                </a:lnTo>
                <a:lnTo>
                  <a:pt x="1459187" y="112748"/>
                </a:lnTo>
                <a:lnTo>
                  <a:pt x="1436422" y="117379"/>
                </a:lnTo>
                <a:close/>
              </a:path>
              <a:path w="1495425" h="1743075">
                <a:moveTo>
                  <a:pt x="977353" y="1743079"/>
                </a:moveTo>
                <a:lnTo>
                  <a:pt x="954589" y="1738448"/>
                </a:lnTo>
                <a:lnTo>
                  <a:pt x="935946" y="1725839"/>
                </a:lnTo>
                <a:lnTo>
                  <a:pt x="923350" y="1707177"/>
                </a:lnTo>
                <a:lnTo>
                  <a:pt x="918724" y="1684389"/>
                </a:lnTo>
                <a:lnTo>
                  <a:pt x="923268" y="1661601"/>
                </a:lnTo>
                <a:lnTo>
                  <a:pt x="935726" y="1642940"/>
                </a:lnTo>
                <a:lnTo>
                  <a:pt x="954341" y="1630331"/>
                </a:lnTo>
                <a:lnTo>
                  <a:pt x="977353" y="1625700"/>
                </a:lnTo>
                <a:lnTo>
                  <a:pt x="1000118" y="1630331"/>
                </a:lnTo>
                <a:lnTo>
                  <a:pt x="1018760" y="1642940"/>
                </a:lnTo>
                <a:lnTo>
                  <a:pt x="1031357" y="1661601"/>
                </a:lnTo>
                <a:lnTo>
                  <a:pt x="1035983" y="1684389"/>
                </a:lnTo>
                <a:lnTo>
                  <a:pt x="1031357" y="1707177"/>
                </a:lnTo>
                <a:lnTo>
                  <a:pt x="1018760" y="1725839"/>
                </a:lnTo>
                <a:lnTo>
                  <a:pt x="1000118" y="1738448"/>
                </a:lnTo>
                <a:lnTo>
                  <a:pt x="977353" y="1743079"/>
                </a:lnTo>
                <a:close/>
              </a:path>
              <a:path w="1495425" h="1743075">
                <a:moveTo>
                  <a:pt x="517698" y="1743079"/>
                </a:moveTo>
                <a:lnTo>
                  <a:pt x="494933" y="1738448"/>
                </a:lnTo>
                <a:lnTo>
                  <a:pt x="476291" y="1725839"/>
                </a:lnTo>
                <a:lnTo>
                  <a:pt x="463695" y="1707177"/>
                </a:lnTo>
                <a:lnTo>
                  <a:pt x="459068" y="1684389"/>
                </a:lnTo>
                <a:lnTo>
                  <a:pt x="463695" y="1661601"/>
                </a:lnTo>
                <a:lnTo>
                  <a:pt x="476291" y="1642940"/>
                </a:lnTo>
                <a:lnTo>
                  <a:pt x="494933" y="1630331"/>
                </a:lnTo>
                <a:lnTo>
                  <a:pt x="517698" y="1625700"/>
                </a:lnTo>
                <a:lnTo>
                  <a:pt x="540463" y="1630331"/>
                </a:lnTo>
                <a:lnTo>
                  <a:pt x="559105" y="1642940"/>
                </a:lnTo>
                <a:lnTo>
                  <a:pt x="571701" y="1661601"/>
                </a:lnTo>
                <a:lnTo>
                  <a:pt x="576327" y="1684389"/>
                </a:lnTo>
                <a:lnTo>
                  <a:pt x="571701" y="1707177"/>
                </a:lnTo>
                <a:lnTo>
                  <a:pt x="559105" y="1725839"/>
                </a:lnTo>
                <a:lnTo>
                  <a:pt x="540463" y="1738448"/>
                </a:lnTo>
                <a:lnTo>
                  <a:pt x="517698" y="1743079"/>
                </a:lnTo>
                <a:close/>
              </a:path>
              <a:path w="1495425" h="1743075">
                <a:moveTo>
                  <a:pt x="58629" y="1743079"/>
                </a:moveTo>
                <a:lnTo>
                  <a:pt x="35864" y="1738448"/>
                </a:lnTo>
                <a:lnTo>
                  <a:pt x="17222" y="1725839"/>
                </a:lnTo>
                <a:lnTo>
                  <a:pt x="4626" y="1707177"/>
                </a:lnTo>
                <a:lnTo>
                  <a:pt x="0" y="1684389"/>
                </a:lnTo>
                <a:lnTo>
                  <a:pt x="4626" y="1661601"/>
                </a:lnTo>
                <a:lnTo>
                  <a:pt x="17222" y="1642940"/>
                </a:lnTo>
                <a:lnTo>
                  <a:pt x="35864" y="1630331"/>
                </a:lnTo>
                <a:lnTo>
                  <a:pt x="58629" y="1625700"/>
                </a:lnTo>
                <a:lnTo>
                  <a:pt x="81394" y="1630331"/>
                </a:lnTo>
                <a:lnTo>
                  <a:pt x="100036" y="1642940"/>
                </a:lnTo>
                <a:lnTo>
                  <a:pt x="112632" y="1661601"/>
                </a:lnTo>
                <a:lnTo>
                  <a:pt x="117258" y="1684389"/>
                </a:lnTo>
                <a:lnTo>
                  <a:pt x="112632" y="1707177"/>
                </a:lnTo>
                <a:lnTo>
                  <a:pt x="100036" y="1725839"/>
                </a:lnTo>
                <a:lnTo>
                  <a:pt x="81394" y="1738448"/>
                </a:lnTo>
                <a:lnTo>
                  <a:pt x="58629" y="1743079"/>
                </a:lnTo>
                <a:close/>
              </a:path>
              <a:path w="1495425" h="1743075">
                <a:moveTo>
                  <a:pt x="1436422" y="1743079"/>
                </a:moveTo>
                <a:lnTo>
                  <a:pt x="1413657" y="1738448"/>
                </a:lnTo>
                <a:lnTo>
                  <a:pt x="1395015" y="1725839"/>
                </a:lnTo>
                <a:lnTo>
                  <a:pt x="1382419" y="1707177"/>
                </a:lnTo>
                <a:lnTo>
                  <a:pt x="1377793" y="1684389"/>
                </a:lnTo>
                <a:lnTo>
                  <a:pt x="1382419" y="1661601"/>
                </a:lnTo>
                <a:lnTo>
                  <a:pt x="1395015" y="1642940"/>
                </a:lnTo>
                <a:lnTo>
                  <a:pt x="1413657" y="1630331"/>
                </a:lnTo>
                <a:lnTo>
                  <a:pt x="1436422" y="1625700"/>
                </a:lnTo>
                <a:lnTo>
                  <a:pt x="1459187" y="1630331"/>
                </a:lnTo>
                <a:lnTo>
                  <a:pt x="1477829" y="1642940"/>
                </a:lnTo>
                <a:lnTo>
                  <a:pt x="1490425" y="1661601"/>
                </a:lnTo>
                <a:lnTo>
                  <a:pt x="1495052" y="1684389"/>
                </a:lnTo>
                <a:lnTo>
                  <a:pt x="1490425" y="1707177"/>
                </a:lnTo>
                <a:lnTo>
                  <a:pt x="1477829" y="1725839"/>
                </a:lnTo>
                <a:lnTo>
                  <a:pt x="1459187" y="1738448"/>
                </a:lnTo>
                <a:lnTo>
                  <a:pt x="1436422" y="1743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9341520" y="2950687"/>
            <a:ext cx="6903084" cy="7045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100"/>
              </a:spcBef>
              <a:tabLst>
                <a:tab pos="2986405" algn="l"/>
              </a:tabLst>
            </a:pPr>
            <a:r>
              <a:rPr dirty="0" sz="3600">
                <a:latin typeface="Arial"/>
                <a:cs typeface="Arial"/>
              </a:rPr>
              <a:t>In</a:t>
            </a:r>
            <a:r>
              <a:rPr dirty="0" sz="3600" spc="170">
                <a:latin typeface="Arial"/>
                <a:cs typeface="Arial"/>
              </a:rPr>
              <a:t> </a:t>
            </a:r>
            <a:r>
              <a:rPr dirty="0" sz="3600" spc="100">
                <a:latin typeface="Arial"/>
                <a:cs typeface="Arial"/>
              </a:rPr>
              <a:t>a</a:t>
            </a:r>
            <a:r>
              <a:rPr dirty="0" sz="3600" spc="17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research</a:t>
            </a:r>
            <a:r>
              <a:rPr dirty="0" sz="3600">
                <a:latin typeface="Arial"/>
                <a:cs typeface="Arial"/>
              </a:rPr>
              <a:t>	is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 spc="-95">
                <a:latin typeface="Arial"/>
                <a:cs typeface="Arial"/>
              </a:rPr>
              <a:t>seen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 spc="165">
                <a:latin typeface="Arial"/>
                <a:cs typeface="Arial"/>
              </a:rPr>
              <a:t>that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 spc="-80">
                <a:latin typeface="Arial"/>
                <a:cs typeface="Arial"/>
              </a:rPr>
              <a:t>seniors </a:t>
            </a:r>
            <a:r>
              <a:rPr dirty="0" sz="3600">
                <a:latin typeface="Arial"/>
                <a:cs typeface="Arial"/>
              </a:rPr>
              <a:t>citizens</a:t>
            </a:r>
            <a:r>
              <a:rPr dirty="0" sz="3600" spc="3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usually</a:t>
            </a:r>
            <a:r>
              <a:rPr dirty="0" sz="3600" spc="4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face</a:t>
            </a:r>
            <a:r>
              <a:rPr dirty="0" sz="3600" spc="4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problem </a:t>
            </a:r>
            <a:r>
              <a:rPr dirty="0" sz="3600" spc="65">
                <a:latin typeface="Arial"/>
                <a:cs typeface="Arial"/>
              </a:rPr>
              <a:t>related</a:t>
            </a:r>
            <a:r>
              <a:rPr dirty="0" sz="3600" spc="140">
                <a:latin typeface="Arial"/>
                <a:cs typeface="Arial"/>
              </a:rPr>
              <a:t> </a:t>
            </a:r>
            <a:r>
              <a:rPr dirty="0" sz="3600" spc="125">
                <a:latin typeface="Arial"/>
                <a:cs typeface="Arial"/>
              </a:rPr>
              <a:t>to</a:t>
            </a:r>
            <a:r>
              <a:rPr dirty="0" sz="3600" spc="150">
                <a:latin typeface="Arial"/>
                <a:cs typeface="Arial"/>
              </a:rPr>
              <a:t> </a:t>
            </a:r>
            <a:r>
              <a:rPr dirty="0" sz="3600" spc="45">
                <a:latin typeface="Arial"/>
                <a:cs typeface="Arial"/>
              </a:rPr>
              <a:t>operate</a:t>
            </a:r>
            <a:r>
              <a:rPr dirty="0" sz="3600" spc="15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complex </a:t>
            </a:r>
            <a:r>
              <a:rPr dirty="0" sz="3600" spc="60">
                <a:latin typeface="Arial"/>
                <a:cs typeface="Arial"/>
              </a:rPr>
              <a:t>interface</a:t>
            </a:r>
            <a:r>
              <a:rPr dirty="0" sz="3600" spc="35">
                <a:latin typeface="Arial"/>
                <a:cs typeface="Arial"/>
              </a:rPr>
              <a:t> </a:t>
            </a:r>
            <a:r>
              <a:rPr dirty="0" sz="3600" spc="65">
                <a:latin typeface="Arial"/>
                <a:cs typeface="Arial"/>
              </a:rPr>
              <a:t>and</a:t>
            </a:r>
            <a:r>
              <a:rPr dirty="0" sz="3600" spc="5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these</a:t>
            </a:r>
            <a:r>
              <a:rPr dirty="0" sz="3600" spc="5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apps</a:t>
            </a:r>
            <a:r>
              <a:rPr dirty="0" sz="3600" spc="5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mainly </a:t>
            </a:r>
            <a:r>
              <a:rPr dirty="0" sz="3600">
                <a:latin typeface="Arial"/>
                <a:cs typeface="Arial"/>
              </a:rPr>
              <a:t>give</a:t>
            </a:r>
            <a:r>
              <a:rPr dirty="0" sz="3600" spc="60">
                <a:latin typeface="Arial"/>
                <a:cs typeface="Arial"/>
              </a:rPr>
              <a:t> </a:t>
            </a:r>
            <a:r>
              <a:rPr dirty="0" sz="3600" spc="-60">
                <a:latin typeface="Arial"/>
                <a:cs typeface="Arial"/>
              </a:rPr>
              <a:t>exercise</a:t>
            </a:r>
            <a:r>
              <a:rPr dirty="0" sz="3600" spc="60">
                <a:latin typeface="Arial"/>
                <a:cs typeface="Arial"/>
              </a:rPr>
              <a:t> </a:t>
            </a:r>
            <a:r>
              <a:rPr dirty="0" sz="3600" spc="150">
                <a:latin typeface="Arial"/>
                <a:cs typeface="Arial"/>
              </a:rPr>
              <a:t>for</a:t>
            </a:r>
            <a:r>
              <a:rPr dirty="0" sz="3600" spc="6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younger </a:t>
            </a:r>
            <a:r>
              <a:rPr dirty="0" sz="3600" spc="-70">
                <a:latin typeface="Arial"/>
                <a:cs typeface="Arial"/>
              </a:rPr>
              <a:t>people.These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apps</a:t>
            </a:r>
            <a:r>
              <a:rPr dirty="0" sz="3600" spc="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have</a:t>
            </a:r>
            <a:r>
              <a:rPr dirty="0" sz="3600" spc="1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small </a:t>
            </a:r>
            <a:r>
              <a:rPr dirty="0" sz="3600">
                <a:latin typeface="Arial"/>
                <a:cs typeface="Arial"/>
              </a:rPr>
              <a:t>fonts</a:t>
            </a:r>
            <a:r>
              <a:rPr dirty="0" sz="3600" spc="240">
                <a:latin typeface="Arial"/>
                <a:cs typeface="Arial"/>
              </a:rPr>
              <a:t> </a:t>
            </a:r>
            <a:r>
              <a:rPr dirty="0" sz="3600" spc="65">
                <a:latin typeface="Arial"/>
                <a:cs typeface="Arial"/>
              </a:rPr>
              <a:t>and</a:t>
            </a:r>
            <a:r>
              <a:rPr dirty="0" sz="3600" spc="254">
                <a:latin typeface="Arial"/>
                <a:cs typeface="Arial"/>
              </a:rPr>
              <a:t> </a:t>
            </a:r>
            <a:r>
              <a:rPr dirty="0" sz="3600" spc="75">
                <a:latin typeface="Arial"/>
                <a:cs typeface="Arial"/>
              </a:rPr>
              <a:t>not</a:t>
            </a:r>
            <a:r>
              <a:rPr dirty="0" sz="3600" spc="25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suitable</a:t>
            </a:r>
            <a:r>
              <a:rPr dirty="0" sz="3600" spc="254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according </a:t>
            </a:r>
            <a:r>
              <a:rPr dirty="0" sz="3600" spc="125">
                <a:latin typeface="Arial"/>
                <a:cs typeface="Arial"/>
              </a:rPr>
              <a:t>to</a:t>
            </a:r>
            <a:r>
              <a:rPr dirty="0" sz="3600" spc="17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there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age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 spc="65">
                <a:latin typeface="Arial"/>
                <a:cs typeface="Arial"/>
              </a:rPr>
              <a:t>and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they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have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lack </a:t>
            </a:r>
            <a:r>
              <a:rPr dirty="0" sz="3600" spc="160">
                <a:latin typeface="Arial"/>
                <a:cs typeface="Arial"/>
              </a:rPr>
              <a:t>of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experience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 spc="160">
                <a:latin typeface="Arial"/>
                <a:cs typeface="Arial"/>
              </a:rPr>
              <a:t>of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these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apps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 spc="40">
                <a:latin typeface="Arial"/>
                <a:cs typeface="Arial"/>
              </a:rPr>
              <a:t>and </a:t>
            </a:r>
            <a:r>
              <a:rPr dirty="0" sz="3600" spc="75">
                <a:latin typeface="Arial"/>
                <a:cs typeface="Arial"/>
              </a:rPr>
              <a:t>not</a:t>
            </a:r>
            <a:r>
              <a:rPr dirty="0" sz="3600" spc="1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provide</a:t>
            </a:r>
            <a:r>
              <a:rPr dirty="0" sz="3600" spc="130">
                <a:latin typeface="Arial"/>
                <a:cs typeface="Arial"/>
              </a:rPr>
              <a:t> </a:t>
            </a:r>
            <a:r>
              <a:rPr dirty="0" sz="3600" spc="55">
                <a:latin typeface="Arial"/>
                <a:cs typeface="Arial"/>
              </a:rPr>
              <a:t>proper</a:t>
            </a:r>
            <a:r>
              <a:rPr dirty="0" sz="3600" spc="135">
                <a:latin typeface="Arial"/>
                <a:cs typeface="Arial"/>
              </a:rPr>
              <a:t> </a:t>
            </a:r>
            <a:r>
              <a:rPr dirty="0" sz="3600" spc="-60">
                <a:latin typeface="Arial"/>
                <a:cs typeface="Arial"/>
              </a:rPr>
              <a:t>exercise</a:t>
            </a:r>
            <a:r>
              <a:rPr dirty="0" sz="3600" spc="130">
                <a:latin typeface="Arial"/>
                <a:cs typeface="Arial"/>
              </a:rPr>
              <a:t> </a:t>
            </a:r>
            <a:r>
              <a:rPr dirty="0" sz="3600" spc="60">
                <a:latin typeface="Arial"/>
                <a:cs typeface="Arial"/>
              </a:rPr>
              <a:t>chart </a:t>
            </a:r>
            <a:r>
              <a:rPr dirty="0" sz="3600" spc="150">
                <a:latin typeface="Arial"/>
                <a:cs typeface="Arial"/>
              </a:rPr>
              <a:t>for</a:t>
            </a:r>
            <a:r>
              <a:rPr dirty="0" sz="3600" spc="14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seniors.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2555548" y="-5576"/>
            <a:ext cx="6308090" cy="3811904"/>
          </a:xfrm>
          <a:custGeom>
            <a:avLst/>
            <a:gdLst/>
            <a:ahLst/>
            <a:cxnLst/>
            <a:rect l="l" t="t" r="r" b="b"/>
            <a:pathLst>
              <a:path w="6308090" h="3811904">
                <a:moveTo>
                  <a:pt x="671213" y="2611645"/>
                </a:moveTo>
                <a:lnTo>
                  <a:pt x="474415" y="2239265"/>
                </a:lnTo>
                <a:lnTo>
                  <a:pt x="508002" y="2275637"/>
                </a:lnTo>
                <a:lnTo>
                  <a:pt x="574528" y="2401517"/>
                </a:lnTo>
                <a:lnTo>
                  <a:pt x="607740" y="2437181"/>
                </a:lnTo>
                <a:lnTo>
                  <a:pt x="629623" y="2478589"/>
                </a:lnTo>
                <a:lnTo>
                  <a:pt x="695537" y="2548950"/>
                </a:lnTo>
                <a:lnTo>
                  <a:pt x="717106" y="2589761"/>
                </a:lnTo>
                <a:lnTo>
                  <a:pt x="782366" y="2658886"/>
                </a:lnTo>
                <a:lnTo>
                  <a:pt x="803597" y="2699058"/>
                </a:lnTo>
                <a:lnTo>
                  <a:pt x="1027370" y="2932219"/>
                </a:lnTo>
                <a:lnTo>
                  <a:pt x="1070045" y="2958607"/>
                </a:lnTo>
                <a:lnTo>
                  <a:pt x="1132521" y="3022464"/>
                </a:lnTo>
                <a:lnTo>
                  <a:pt x="1174775" y="3048054"/>
                </a:lnTo>
                <a:lnTo>
                  <a:pt x="1236385" y="3110273"/>
                </a:lnTo>
                <a:lnTo>
                  <a:pt x="1319851" y="3159484"/>
                </a:lnTo>
                <a:lnTo>
                  <a:pt x="1350123" y="3189585"/>
                </a:lnTo>
                <a:lnTo>
                  <a:pt x="1391465" y="3213452"/>
                </a:lnTo>
                <a:lnTo>
                  <a:pt x="1421419" y="3242949"/>
                </a:lnTo>
                <a:lnTo>
                  <a:pt x="1462437" y="3266203"/>
                </a:lnTo>
                <a:lnTo>
                  <a:pt x="1584488" y="3334065"/>
                </a:lnTo>
                <a:lnTo>
                  <a:pt x="1613601" y="3361971"/>
                </a:lnTo>
                <a:lnTo>
                  <a:pt x="1693752" y="3404911"/>
                </a:lnTo>
                <a:lnTo>
                  <a:pt x="1773179" y="3446481"/>
                </a:lnTo>
                <a:lnTo>
                  <a:pt x="1823844" y="3460807"/>
                </a:lnTo>
                <a:lnTo>
                  <a:pt x="1902148" y="3500253"/>
                </a:lnTo>
                <a:lnTo>
                  <a:pt x="1979678" y="3538234"/>
                </a:lnTo>
                <a:lnTo>
                  <a:pt x="2029375" y="3550729"/>
                </a:lnTo>
                <a:lnTo>
                  <a:pt x="2105707" y="3586442"/>
                </a:lnTo>
                <a:lnTo>
                  <a:pt x="2154793" y="3597781"/>
                </a:lnTo>
                <a:lnTo>
                  <a:pt x="2192442" y="3614660"/>
                </a:lnTo>
                <a:lnTo>
                  <a:pt x="2241109" y="3625205"/>
                </a:lnTo>
                <a:lnTo>
                  <a:pt x="2278333" y="3641280"/>
                </a:lnTo>
                <a:lnTo>
                  <a:pt x="2326569" y="3651012"/>
                </a:lnTo>
                <a:lnTo>
                  <a:pt x="2363359" y="3666263"/>
                </a:lnTo>
                <a:lnTo>
                  <a:pt x="2411155" y="3675162"/>
                </a:lnTo>
                <a:lnTo>
                  <a:pt x="2458727" y="3683637"/>
                </a:lnTo>
                <a:lnTo>
                  <a:pt x="2494845" y="3697618"/>
                </a:lnTo>
                <a:lnTo>
                  <a:pt x="2541963" y="3705232"/>
                </a:lnTo>
                <a:lnTo>
                  <a:pt x="2588848" y="3712409"/>
                </a:lnTo>
                <a:lnTo>
                  <a:pt x="2635500" y="3719142"/>
                </a:lnTo>
                <a:lnTo>
                  <a:pt x="2681916" y="3725428"/>
                </a:lnTo>
                <a:lnTo>
                  <a:pt x="2716864" y="3737196"/>
                </a:lnTo>
                <a:lnTo>
                  <a:pt x="2762799" y="3742573"/>
                </a:lnTo>
                <a:lnTo>
                  <a:pt x="2808490" y="3747488"/>
                </a:lnTo>
                <a:lnTo>
                  <a:pt x="2853935" y="3751937"/>
                </a:lnTo>
                <a:lnTo>
                  <a:pt x="2899130" y="3755915"/>
                </a:lnTo>
                <a:lnTo>
                  <a:pt x="2944074" y="3759416"/>
                </a:lnTo>
                <a:lnTo>
                  <a:pt x="2988764" y="3762436"/>
                </a:lnTo>
                <a:lnTo>
                  <a:pt x="3033197" y="3764971"/>
                </a:lnTo>
                <a:lnTo>
                  <a:pt x="3077371" y="3767015"/>
                </a:lnTo>
                <a:lnTo>
                  <a:pt x="3132511" y="3762631"/>
                </a:lnTo>
                <a:lnTo>
                  <a:pt x="3176159" y="3763680"/>
                </a:lnTo>
                <a:lnTo>
                  <a:pt x="3219540" y="3764224"/>
                </a:lnTo>
                <a:lnTo>
                  <a:pt x="3262652" y="3764259"/>
                </a:lnTo>
                <a:lnTo>
                  <a:pt x="3305492" y="3763780"/>
                </a:lnTo>
                <a:lnTo>
                  <a:pt x="3359286" y="3756847"/>
                </a:lnTo>
                <a:lnTo>
                  <a:pt x="3401575" y="3755325"/>
                </a:lnTo>
                <a:lnTo>
                  <a:pt x="3443584" y="3753273"/>
                </a:lnTo>
                <a:lnTo>
                  <a:pt x="3496540" y="3744755"/>
                </a:lnTo>
                <a:lnTo>
                  <a:pt x="3537983" y="3741632"/>
                </a:lnTo>
                <a:lnTo>
                  <a:pt x="3579139" y="3737966"/>
                </a:lnTo>
                <a:lnTo>
                  <a:pt x="3631234" y="3727819"/>
                </a:lnTo>
                <a:lnTo>
                  <a:pt x="3671809" y="3723053"/>
                </a:lnTo>
                <a:lnTo>
                  <a:pt x="3723318" y="3711795"/>
                </a:lnTo>
                <a:lnTo>
                  <a:pt x="3763300" y="3705909"/>
                </a:lnTo>
                <a:lnTo>
                  <a:pt x="3814212" y="3693523"/>
                </a:lnTo>
                <a:lnTo>
                  <a:pt x="3853593" y="3686499"/>
                </a:lnTo>
                <a:lnTo>
                  <a:pt x="3903898" y="3672964"/>
                </a:lnTo>
                <a:lnTo>
                  <a:pt x="3942668" y="3664782"/>
                </a:lnTo>
                <a:lnTo>
                  <a:pt x="3992356" y="3650080"/>
                </a:lnTo>
                <a:lnTo>
                  <a:pt x="4030503" y="3640721"/>
                </a:lnTo>
                <a:lnTo>
                  <a:pt x="4079564" y="3624833"/>
                </a:lnTo>
                <a:lnTo>
                  <a:pt x="4128308" y="3608344"/>
                </a:lnTo>
                <a:lnTo>
                  <a:pt x="4165504" y="3597185"/>
                </a:lnTo>
                <a:lnTo>
                  <a:pt x="4213606" y="3579481"/>
                </a:lnTo>
                <a:lnTo>
                  <a:pt x="4261382" y="3561162"/>
                </a:lnTo>
                <a:lnTo>
                  <a:pt x="4297603" y="3548158"/>
                </a:lnTo>
                <a:lnTo>
                  <a:pt x="4344723" y="3528596"/>
                </a:lnTo>
                <a:lnTo>
                  <a:pt x="4391510" y="3508405"/>
                </a:lnTo>
                <a:lnTo>
                  <a:pt x="4426734" y="3493514"/>
                </a:lnTo>
                <a:lnTo>
                  <a:pt x="4472848" y="3472050"/>
                </a:lnTo>
                <a:lnTo>
                  <a:pt x="4518623" y="3449943"/>
                </a:lnTo>
                <a:lnTo>
                  <a:pt x="4564055" y="3427188"/>
                </a:lnTo>
                <a:lnTo>
                  <a:pt x="4609142" y="3403780"/>
                </a:lnTo>
                <a:lnTo>
                  <a:pt x="4642654" y="3385649"/>
                </a:lnTo>
                <a:lnTo>
                  <a:pt x="4687049" y="3360932"/>
                </a:lnTo>
                <a:lnTo>
                  <a:pt x="4731101" y="3335567"/>
                </a:lnTo>
                <a:lnTo>
                  <a:pt x="4774814" y="3309558"/>
                </a:lnTo>
                <a:lnTo>
                  <a:pt x="4818189" y="3282910"/>
                </a:lnTo>
                <a:lnTo>
                  <a:pt x="4850001" y="3261563"/>
                </a:lnTo>
                <a:lnTo>
                  <a:pt x="4892708" y="3233653"/>
                </a:lnTo>
                <a:lnTo>
                  <a:pt x="4935086" y="3205118"/>
                </a:lnTo>
                <a:lnTo>
                  <a:pt x="4965908" y="3181898"/>
                </a:lnTo>
                <a:lnTo>
                  <a:pt x="5007634" y="3152130"/>
                </a:lnTo>
                <a:lnTo>
                  <a:pt x="5049037" y="3121751"/>
                </a:lnTo>
                <a:lnTo>
                  <a:pt x="5078892" y="3096701"/>
                </a:lnTo>
                <a:lnTo>
                  <a:pt x="5119658" y="3065117"/>
                </a:lnTo>
                <a:lnTo>
                  <a:pt x="5160109" y="3032938"/>
                </a:lnTo>
                <a:lnTo>
                  <a:pt x="5189020" y="3006101"/>
                </a:lnTo>
                <a:lnTo>
                  <a:pt x="5228849" y="2972744"/>
                </a:lnTo>
                <a:lnTo>
                  <a:pt x="5257143" y="2944741"/>
                </a:lnTo>
                <a:lnTo>
                  <a:pt x="5296361" y="2910226"/>
                </a:lnTo>
                <a:lnTo>
                  <a:pt x="5324048" y="2881075"/>
                </a:lnTo>
                <a:lnTo>
                  <a:pt x="5362663" y="2845422"/>
                </a:lnTo>
                <a:lnTo>
                  <a:pt x="5389754" y="2815141"/>
                </a:lnTo>
                <a:lnTo>
                  <a:pt x="5427778" y="2778368"/>
                </a:lnTo>
                <a:lnTo>
                  <a:pt x="5454282" y="2746978"/>
                </a:lnTo>
                <a:lnTo>
                  <a:pt x="5480496" y="2715039"/>
                </a:lnTo>
                <a:lnTo>
                  <a:pt x="5517652" y="2676623"/>
                </a:lnTo>
                <a:lnTo>
                  <a:pt x="5543295" y="2643604"/>
                </a:lnTo>
                <a:lnTo>
                  <a:pt x="5568655" y="2610050"/>
                </a:lnTo>
                <a:lnTo>
                  <a:pt x="5604965" y="2570034"/>
                </a:lnTo>
                <a:lnTo>
                  <a:pt x="5629770" y="2535428"/>
                </a:lnTo>
                <a:lnTo>
                  <a:pt x="5654300" y="2500303"/>
                </a:lnTo>
                <a:lnTo>
                  <a:pt x="5678559" y="2464664"/>
                </a:lnTo>
                <a:lnTo>
                  <a:pt x="5713777" y="2422581"/>
                </a:lnTo>
                <a:lnTo>
                  <a:pt x="5737499" y="2385928"/>
                </a:lnTo>
                <a:lnTo>
                  <a:pt x="5760957" y="2348774"/>
                </a:lnTo>
                <a:lnTo>
                  <a:pt x="5784154" y="2311125"/>
                </a:lnTo>
                <a:lnTo>
                  <a:pt x="5807091" y="2272986"/>
                </a:lnTo>
                <a:lnTo>
                  <a:pt x="5829772" y="2234361"/>
                </a:lnTo>
                <a:lnTo>
                  <a:pt x="5852198" y="2195256"/>
                </a:lnTo>
                <a:lnTo>
                  <a:pt x="5874373" y="2155674"/>
                </a:lnTo>
                <a:lnTo>
                  <a:pt x="5896299" y="2115621"/>
                </a:lnTo>
                <a:lnTo>
                  <a:pt x="5917979" y="2075101"/>
                </a:lnTo>
                <a:lnTo>
                  <a:pt x="5939414" y="2034120"/>
                </a:lnTo>
                <a:lnTo>
                  <a:pt x="5960608" y="1992682"/>
                </a:lnTo>
                <a:lnTo>
                  <a:pt x="5981563" y="1950791"/>
                </a:lnTo>
                <a:lnTo>
                  <a:pt x="5991053" y="1914387"/>
                </a:lnTo>
                <a:lnTo>
                  <a:pt x="6011537" y="1871607"/>
                </a:lnTo>
                <a:lnTo>
                  <a:pt x="6031790" y="1828388"/>
                </a:lnTo>
                <a:lnTo>
                  <a:pt x="6051814" y="1784737"/>
                </a:lnTo>
                <a:lnTo>
                  <a:pt x="6060384" y="1746591"/>
                </a:lnTo>
                <a:lnTo>
                  <a:pt x="6079958" y="1702088"/>
                </a:lnTo>
                <a:lnTo>
                  <a:pt x="6088082" y="1663100"/>
                </a:lnTo>
                <a:lnTo>
                  <a:pt x="6107216" y="1617764"/>
                </a:lnTo>
                <a:lnTo>
                  <a:pt x="6126134" y="1572019"/>
                </a:lnTo>
                <a:lnTo>
                  <a:pt x="6133609" y="1531804"/>
                </a:lnTo>
                <a:lnTo>
                  <a:pt x="6140874" y="1491189"/>
                </a:lnTo>
                <a:lnTo>
                  <a:pt x="6159158" y="1444245"/>
                </a:lnTo>
                <a:lnTo>
                  <a:pt x="6166008" y="1402845"/>
                </a:lnTo>
                <a:lnTo>
                  <a:pt x="6183882" y="1355126"/>
                </a:lnTo>
                <a:lnTo>
                  <a:pt x="6190327" y="1312960"/>
                </a:lnTo>
                <a:lnTo>
                  <a:pt x="6202624" y="1227507"/>
                </a:lnTo>
                <a:lnTo>
                  <a:pt x="6219709" y="1178294"/>
                </a:lnTo>
                <a:lnTo>
                  <a:pt x="6225375" y="1134654"/>
                </a:lnTo>
                <a:lnTo>
                  <a:pt x="6236144" y="1046310"/>
                </a:lnTo>
                <a:lnTo>
                  <a:pt x="6246179" y="956577"/>
                </a:lnTo>
                <a:lnTo>
                  <a:pt x="6259901" y="819459"/>
                </a:lnTo>
                <a:lnTo>
                  <a:pt x="6252902" y="779035"/>
                </a:lnTo>
                <a:lnTo>
                  <a:pt x="6264589" y="638068"/>
                </a:lnTo>
                <a:lnTo>
                  <a:pt x="6256932" y="596399"/>
                </a:lnTo>
                <a:lnTo>
                  <a:pt x="6260345" y="548496"/>
                </a:lnTo>
                <a:lnTo>
                  <a:pt x="6252374" y="506233"/>
                </a:lnTo>
                <a:lnTo>
                  <a:pt x="6255479" y="457747"/>
                </a:lnTo>
                <a:lnTo>
                  <a:pt x="6247204" y="414909"/>
                </a:lnTo>
                <a:lnTo>
                  <a:pt x="6250010" y="365857"/>
                </a:lnTo>
                <a:lnTo>
                  <a:pt x="6232731" y="278801"/>
                </a:lnTo>
                <a:lnTo>
                  <a:pt x="6235107" y="228938"/>
                </a:lnTo>
                <a:lnTo>
                  <a:pt x="6188881" y="5567"/>
                </a:lnTo>
                <a:lnTo>
                  <a:pt x="6231980" y="5577"/>
                </a:lnTo>
                <a:lnTo>
                  <a:pt x="6241922" y="24389"/>
                </a:lnTo>
                <a:lnTo>
                  <a:pt x="6278563" y="202442"/>
                </a:lnTo>
                <a:lnTo>
                  <a:pt x="6276167" y="252270"/>
                </a:lnTo>
                <a:lnTo>
                  <a:pt x="6293422" y="339279"/>
                </a:lnTo>
                <a:lnTo>
                  <a:pt x="6290610" y="388321"/>
                </a:lnTo>
                <a:lnTo>
                  <a:pt x="6298885" y="431157"/>
                </a:lnTo>
                <a:lnTo>
                  <a:pt x="6295784" y="479652"/>
                </a:lnTo>
                <a:lnTo>
                  <a:pt x="6303765" y="521933"/>
                </a:lnTo>
                <a:lnTo>
                  <a:pt x="6300366" y="569863"/>
                </a:lnTo>
                <a:lnTo>
                  <a:pt x="6308043" y="611569"/>
                </a:lnTo>
                <a:lnTo>
                  <a:pt x="6300471" y="705963"/>
                </a:lnTo>
                <a:lnTo>
                  <a:pt x="6307674" y="746773"/>
                </a:lnTo>
                <a:lnTo>
                  <a:pt x="6294613" y="885141"/>
                </a:lnTo>
                <a:lnTo>
                  <a:pt x="6285059" y="975785"/>
                </a:lnTo>
                <a:lnTo>
                  <a:pt x="6274807" y="1065106"/>
                </a:lnTo>
                <a:lnTo>
                  <a:pt x="6263835" y="1153068"/>
                </a:lnTo>
                <a:lnTo>
                  <a:pt x="6252125" y="1239632"/>
                </a:lnTo>
                <a:lnTo>
                  <a:pt x="6245987" y="1282379"/>
                </a:lnTo>
                <a:lnTo>
                  <a:pt x="6228429" y="1330697"/>
                </a:lnTo>
                <a:lnTo>
                  <a:pt x="6215185" y="1414357"/>
                </a:lnTo>
                <a:lnTo>
                  <a:pt x="6197037" y="1461558"/>
                </a:lnTo>
                <a:lnTo>
                  <a:pt x="6189915" y="1502444"/>
                </a:lnTo>
                <a:lnTo>
                  <a:pt x="6182590" y="1542944"/>
                </a:lnTo>
                <a:lnTo>
                  <a:pt x="6163830" y="1588987"/>
                </a:lnTo>
                <a:lnTo>
                  <a:pt x="6156089" y="1628701"/>
                </a:lnTo>
                <a:lnTo>
                  <a:pt x="6136909" y="1673949"/>
                </a:lnTo>
                <a:lnTo>
                  <a:pt x="6117515" y="1718793"/>
                </a:lnTo>
                <a:lnTo>
                  <a:pt x="6109133" y="1757294"/>
                </a:lnTo>
                <a:lnTo>
                  <a:pt x="6089304" y="1801315"/>
                </a:lnTo>
                <a:lnTo>
                  <a:pt x="6069255" y="1844918"/>
                </a:lnTo>
                <a:lnTo>
                  <a:pt x="6060210" y="1882164"/>
                </a:lnTo>
                <a:lnTo>
                  <a:pt x="6039711" y="1924917"/>
                </a:lnTo>
                <a:lnTo>
                  <a:pt x="6018983" y="1967238"/>
                </a:lnTo>
                <a:lnTo>
                  <a:pt x="5998025" y="2009122"/>
                </a:lnTo>
                <a:lnTo>
                  <a:pt x="5988063" y="2044632"/>
                </a:lnTo>
                <a:lnTo>
                  <a:pt x="5966636" y="2085629"/>
                </a:lnTo>
                <a:lnTo>
                  <a:pt x="5944971" y="2126176"/>
                </a:lnTo>
                <a:lnTo>
                  <a:pt x="5923066" y="2166268"/>
                </a:lnTo>
                <a:lnTo>
                  <a:pt x="5900918" y="2205901"/>
                </a:lnTo>
                <a:lnTo>
                  <a:pt x="5878524" y="2245069"/>
                </a:lnTo>
                <a:lnTo>
                  <a:pt x="5855883" y="2283768"/>
                </a:lnTo>
                <a:lnTo>
                  <a:pt x="5832992" y="2321995"/>
                </a:lnTo>
                <a:lnTo>
                  <a:pt x="5809848" y="2359743"/>
                </a:lnTo>
                <a:lnTo>
                  <a:pt x="5786449" y="2397009"/>
                </a:lnTo>
                <a:lnTo>
                  <a:pt x="5762792" y="2433787"/>
                </a:lnTo>
                <a:lnTo>
                  <a:pt x="5727647" y="2476008"/>
                </a:lnTo>
                <a:lnTo>
                  <a:pt x="5703469" y="2511799"/>
                </a:lnTo>
                <a:lnTo>
                  <a:pt x="5679025" y="2547088"/>
                </a:lnTo>
                <a:lnTo>
                  <a:pt x="5654315" y="2581872"/>
                </a:lnTo>
                <a:lnTo>
                  <a:pt x="5618106" y="2622080"/>
                </a:lnTo>
                <a:lnTo>
                  <a:pt x="5592854" y="2655839"/>
                </a:lnTo>
                <a:lnTo>
                  <a:pt x="5567328" y="2689079"/>
                </a:lnTo>
                <a:lnTo>
                  <a:pt x="5541524" y="2721795"/>
                </a:lnTo>
                <a:lnTo>
                  <a:pt x="5504213" y="2759916"/>
                </a:lnTo>
                <a:lnTo>
                  <a:pt x="5477848" y="2791570"/>
                </a:lnTo>
                <a:lnTo>
                  <a:pt x="5439971" y="2828620"/>
                </a:lnTo>
                <a:lnTo>
                  <a:pt x="5413036" y="2859195"/>
                </a:lnTo>
                <a:lnTo>
                  <a:pt x="5385811" y="2889222"/>
                </a:lnTo>
                <a:lnTo>
                  <a:pt x="5347067" y="2924631"/>
                </a:lnTo>
                <a:lnTo>
                  <a:pt x="5319257" y="2953551"/>
                </a:lnTo>
                <a:lnTo>
                  <a:pt x="5279922" y="2987844"/>
                </a:lnTo>
                <a:lnTo>
                  <a:pt x="5251518" y="3015637"/>
                </a:lnTo>
                <a:lnTo>
                  <a:pt x="5211583" y="3048795"/>
                </a:lnTo>
                <a:lnTo>
                  <a:pt x="5171345" y="3081378"/>
                </a:lnTo>
                <a:lnTo>
                  <a:pt x="5142029" y="3107448"/>
                </a:lnTo>
                <a:lnTo>
                  <a:pt x="5101177" y="3138868"/>
                </a:lnTo>
                <a:lnTo>
                  <a:pt x="5071241" y="3163766"/>
                </a:lnTo>
                <a:lnTo>
                  <a:pt x="5029764" y="3194006"/>
                </a:lnTo>
                <a:lnTo>
                  <a:pt x="4987972" y="3223647"/>
                </a:lnTo>
                <a:lnTo>
                  <a:pt x="4957089" y="3246753"/>
                </a:lnTo>
                <a:lnTo>
                  <a:pt x="4914658" y="3275185"/>
                </a:lnTo>
                <a:lnTo>
                  <a:pt x="4871903" y="3303007"/>
                </a:lnTo>
                <a:lnTo>
                  <a:pt x="4828823" y="3330213"/>
                </a:lnTo>
                <a:lnTo>
                  <a:pt x="4796644" y="3350864"/>
                </a:lnTo>
                <a:lnTo>
                  <a:pt x="4752905" y="3376824"/>
                </a:lnTo>
                <a:lnTo>
                  <a:pt x="4708834" y="3402154"/>
                </a:lnTo>
                <a:lnTo>
                  <a:pt x="4664428" y="3426850"/>
                </a:lnTo>
                <a:lnTo>
                  <a:pt x="4630915" y="3444978"/>
                </a:lnTo>
                <a:lnTo>
                  <a:pt x="4585829" y="3468389"/>
                </a:lnTo>
                <a:lnTo>
                  <a:pt x="4540408" y="3491165"/>
                </a:lnTo>
                <a:lnTo>
                  <a:pt x="4494652" y="3513307"/>
                </a:lnTo>
                <a:lnTo>
                  <a:pt x="4459792" y="3528886"/>
                </a:lnTo>
                <a:lnTo>
                  <a:pt x="4413372" y="3549773"/>
                </a:lnTo>
                <a:lnTo>
                  <a:pt x="4366625" y="3570040"/>
                </a:lnTo>
                <a:lnTo>
                  <a:pt x="4319553" y="3589691"/>
                </a:lnTo>
                <a:lnTo>
                  <a:pt x="4283385" y="3602796"/>
                </a:lnTo>
                <a:lnTo>
                  <a:pt x="4235669" y="3621229"/>
                </a:lnTo>
                <a:lnTo>
                  <a:pt x="4187635" y="3639060"/>
                </a:lnTo>
                <a:lnTo>
                  <a:pt x="4150513" y="3650360"/>
                </a:lnTo>
                <a:lnTo>
                  <a:pt x="4101849" y="3667000"/>
                </a:lnTo>
                <a:lnTo>
                  <a:pt x="4052875" y="3683052"/>
                </a:lnTo>
                <a:lnTo>
                  <a:pt x="4014820" y="3692587"/>
                </a:lnTo>
                <a:lnTo>
                  <a:pt x="3965231" y="3707476"/>
                </a:lnTo>
                <a:lnTo>
                  <a:pt x="3926567" y="3715857"/>
                </a:lnTo>
                <a:lnTo>
                  <a:pt x="3876373" y="3729602"/>
                </a:lnTo>
                <a:lnTo>
                  <a:pt x="3837109" y="3736847"/>
                </a:lnTo>
                <a:lnTo>
                  <a:pt x="3786320" y="3749466"/>
                </a:lnTo>
                <a:lnTo>
                  <a:pt x="3746465" y="3755595"/>
                </a:lnTo>
                <a:lnTo>
                  <a:pt x="3695091" y="3767106"/>
                </a:lnTo>
                <a:lnTo>
                  <a:pt x="3654656" y="3772137"/>
                </a:lnTo>
                <a:lnTo>
                  <a:pt x="3613934" y="3776625"/>
                </a:lnTo>
                <a:lnTo>
                  <a:pt x="3561700" y="3786509"/>
                </a:lnTo>
                <a:lnTo>
                  <a:pt x="3520413" y="3789926"/>
                </a:lnTo>
                <a:lnTo>
                  <a:pt x="3467617" y="3798749"/>
                </a:lnTo>
                <a:lnTo>
                  <a:pt x="3425774" y="3801113"/>
                </a:lnTo>
                <a:lnTo>
                  <a:pt x="3383656" y="3802959"/>
                </a:lnTo>
                <a:lnTo>
                  <a:pt x="3341265" y="3804289"/>
                </a:lnTo>
                <a:lnTo>
                  <a:pt x="3287377" y="3811044"/>
                </a:lnTo>
                <a:lnTo>
                  <a:pt x="3244450" y="3811358"/>
                </a:lnTo>
                <a:lnTo>
                  <a:pt x="3201258" y="3811172"/>
                </a:lnTo>
                <a:lnTo>
                  <a:pt x="3157804" y="3810490"/>
                </a:lnTo>
                <a:lnTo>
                  <a:pt x="3114090" y="3809316"/>
                </a:lnTo>
                <a:lnTo>
                  <a:pt x="3070119" y="3807654"/>
                </a:lnTo>
                <a:lnTo>
                  <a:pt x="3014664" y="3811445"/>
                </a:lnTo>
                <a:lnTo>
                  <a:pt x="2970185" y="3808823"/>
                </a:lnTo>
                <a:lnTo>
                  <a:pt x="2925456" y="3805728"/>
                </a:lnTo>
                <a:lnTo>
                  <a:pt x="2880479" y="3802164"/>
                </a:lnTo>
                <a:lnTo>
                  <a:pt x="2835257" y="3798136"/>
                </a:lnTo>
                <a:lnTo>
                  <a:pt x="2801020" y="3787714"/>
                </a:lnTo>
                <a:lnTo>
                  <a:pt x="2755314" y="3782771"/>
                </a:lnTo>
                <a:lnTo>
                  <a:pt x="2709371" y="3777378"/>
                </a:lnTo>
                <a:lnTo>
                  <a:pt x="2663192" y="3771539"/>
                </a:lnTo>
                <a:lnTo>
                  <a:pt x="2616779" y="3765259"/>
                </a:lnTo>
                <a:lnTo>
                  <a:pt x="2570136" y="3758543"/>
                </a:lnTo>
                <a:lnTo>
                  <a:pt x="2534493" y="3745460"/>
                </a:lnTo>
                <a:lnTo>
                  <a:pt x="2487396" y="3737884"/>
                </a:lnTo>
                <a:lnTo>
                  <a:pt x="2440076" y="3729886"/>
                </a:lnTo>
                <a:lnTo>
                  <a:pt x="2392534" y="3721469"/>
                </a:lnTo>
                <a:lnTo>
                  <a:pt x="2356002" y="3706704"/>
                </a:lnTo>
                <a:lnTo>
                  <a:pt x="2308026" y="3697465"/>
                </a:lnTo>
                <a:lnTo>
                  <a:pt x="2271064" y="3681887"/>
                </a:lnTo>
                <a:lnTo>
                  <a:pt x="2222663" y="3671843"/>
                </a:lnTo>
                <a:lnTo>
                  <a:pt x="2185281" y="3655470"/>
                </a:lnTo>
                <a:lnTo>
                  <a:pt x="2136464" y="3644641"/>
                </a:lnTo>
                <a:lnTo>
                  <a:pt x="2098672" y="3627491"/>
                </a:lnTo>
                <a:lnTo>
                  <a:pt x="2060678" y="3609960"/>
                </a:lnTo>
                <a:lnTo>
                  <a:pt x="2011257" y="3597987"/>
                </a:lnTo>
                <a:lnTo>
                  <a:pt x="1934283" y="3561059"/>
                </a:lnTo>
                <a:lnTo>
                  <a:pt x="1884279" y="3547983"/>
                </a:lnTo>
                <a:lnTo>
                  <a:pt x="1806162" y="3508891"/>
                </a:lnTo>
                <a:lnTo>
                  <a:pt x="1727306" y="3468402"/>
                </a:lnTo>
                <a:lnTo>
                  <a:pt x="1647732" y="3426553"/>
                </a:lnTo>
                <a:lnTo>
                  <a:pt x="1527065" y="3361311"/>
                </a:lnTo>
                <a:lnTo>
                  <a:pt x="1486504" y="3338923"/>
                </a:lnTo>
                <a:lnTo>
                  <a:pt x="1457007" y="3310288"/>
                </a:lnTo>
                <a:lnTo>
                  <a:pt x="1375070" y="3263969"/>
                </a:lnTo>
                <a:lnTo>
                  <a:pt x="1345092" y="3234425"/>
                </a:lnTo>
                <a:lnTo>
                  <a:pt x="1262215" y="3186327"/>
                </a:lnTo>
                <a:lnTo>
                  <a:pt x="1231778" y="3155915"/>
                </a:lnTo>
                <a:lnTo>
                  <a:pt x="1189964" y="3131156"/>
                </a:lnTo>
                <a:lnTo>
                  <a:pt x="1128359" y="3068949"/>
                </a:lnTo>
                <a:lnTo>
                  <a:pt x="1086116" y="3043377"/>
                </a:lnTo>
                <a:lnTo>
                  <a:pt x="992251" y="2947307"/>
                </a:lnTo>
                <a:lnTo>
                  <a:pt x="949468" y="2920715"/>
                </a:lnTo>
                <a:lnTo>
                  <a:pt x="789817" y="2754526"/>
                </a:lnTo>
                <a:lnTo>
                  <a:pt x="768756" y="2714675"/>
                </a:lnTo>
                <a:lnTo>
                  <a:pt x="671213" y="2611645"/>
                </a:lnTo>
                <a:close/>
              </a:path>
              <a:path w="6308090" h="3811904">
                <a:moveTo>
                  <a:pt x="118750" y="4265"/>
                </a:moveTo>
                <a:lnTo>
                  <a:pt x="124131" y="0"/>
                </a:lnTo>
                <a:lnTo>
                  <a:pt x="6187937" y="3780"/>
                </a:lnTo>
                <a:lnTo>
                  <a:pt x="6188881" y="5567"/>
                </a:lnTo>
                <a:lnTo>
                  <a:pt x="118750" y="4265"/>
                </a:lnTo>
                <a:close/>
              </a:path>
              <a:path w="6308090" h="3811904">
                <a:moveTo>
                  <a:pt x="339235" y="1983478"/>
                </a:moveTo>
                <a:lnTo>
                  <a:pt x="142436" y="1611097"/>
                </a:lnTo>
                <a:lnTo>
                  <a:pt x="112263" y="1472463"/>
                </a:lnTo>
                <a:lnTo>
                  <a:pt x="91202" y="1432611"/>
                </a:lnTo>
                <a:lnTo>
                  <a:pt x="43835" y="1207082"/>
                </a:lnTo>
                <a:lnTo>
                  <a:pt x="45967" y="1156754"/>
                </a:lnTo>
                <a:lnTo>
                  <a:pt x="19472" y="1025080"/>
                </a:lnTo>
                <a:lnTo>
                  <a:pt x="22142" y="975772"/>
                </a:lnTo>
                <a:lnTo>
                  <a:pt x="5451" y="889828"/>
                </a:lnTo>
                <a:lnTo>
                  <a:pt x="8551" y="841333"/>
                </a:lnTo>
                <a:lnTo>
                  <a:pt x="570" y="799052"/>
                </a:lnTo>
                <a:lnTo>
                  <a:pt x="7521" y="703482"/>
                </a:lnTo>
                <a:lnTo>
                  <a:pt x="0" y="662070"/>
                </a:lnTo>
                <a:lnTo>
                  <a:pt x="7890" y="568278"/>
                </a:lnTo>
                <a:lnTo>
                  <a:pt x="849" y="527776"/>
                </a:lnTo>
                <a:lnTo>
                  <a:pt x="5202" y="481652"/>
                </a:lnTo>
                <a:lnTo>
                  <a:pt x="19276" y="345200"/>
                </a:lnTo>
                <a:lnTo>
                  <a:pt x="29529" y="255879"/>
                </a:lnTo>
                <a:lnTo>
                  <a:pt x="40500" y="167918"/>
                </a:lnTo>
                <a:lnTo>
                  <a:pt x="52210" y="81353"/>
                </a:lnTo>
                <a:lnTo>
                  <a:pt x="69576" y="32672"/>
                </a:lnTo>
                <a:lnTo>
                  <a:pt x="68922" y="4255"/>
                </a:lnTo>
                <a:lnTo>
                  <a:pt x="118750" y="4265"/>
                </a:lnTo>
                <a:lnTo>
                  <a:pt x="114008" y="8025"/>
                </a:lnTo>
                <a:lnTo>
                  <a:pt x="101711" y="93478"/>
                </a:lnTo>
                <a:lnTo>
                  <a:pt x="90189" y="180397"/>
                </a:lnTo>
                <a:lnTo>
                  <a:pt x="73483" y="230327"/>
                </a:lnTo>
                <a:lnTo>
                  <a:pt x="63083" y="319370"/>
                </a:lnTo>
                <a:lnTo>
                  <a:pt x="53407" y="409783"/>
                </a:lnTo>
                <a:lnTo>
                  <a:pt x="60062" y="449556"/>
                </a:lnTo>
                <a:lnTo>
                  <a:pt x="47373" y="588627"/>
                </a:lnTo>
                <a:lnTo>
                  <a:pt x="43478" y="635618"/>
                </a:lnTo>
                <a:lnTo>
                  <a:pt x="50974" y="676983"/>
                </a:lnTo>
                <a:lnTo>
                  <a:pt x="47403" y="724586"/>
                </a:lnTo>
                <a:lnTo>
                  <a:pt x="55218" y="766555"/>
                </a:lnTo>
                <a:lnTo>
                  <a:pt x="48857" y="863239"/>
                </a:lnTo>
                <a:lnTo>
                  <a:pt x="65554" y="949194"/>
                </a:lnTo>
                <a:lnTo>
                  <a:pt x="62893" y="998521"/>
                </a:lnTo>
                <a:lnTo>
                  <a:pt x="80456" y="1086113"/>
                </a:lnTo>
                <a:lnTo>
                  <a:pt x="78217" y="1136238"/>
                </a:lnTo>
                <a:lnTo>
                  <a:pt x="144793" y="1452475"/>
                </a:lnTo>
                <a:lnTo>
                  <a:pt x="166024" y="1492647"/>
                </a:lnTo>
                <a:lnTo>
                  <a:pt x="186371" y="1585508"/>
                </a:lnTo>
                <a:lnTo>
                  <a:pt x="207939" y="1626320"/>
                </a:lnTo>
                <a:lnTo>
                  <a:pt x="228940" y="1720417"/>
                </a:lnTo>
                <a:lnTo>
                  <a:pt x="250823" y="1761825"/>
                </a:lnTo>
                <a:lnTo>
                  <a:pt x="261578" y="1809357"/>
                </a:lnTo>
                <a:lnTo>
                  <a:pt x="328104" y="1935237"/>
                </a:lnTo>
                <a:lnTo>
                  <a:pt x="339235" y="1983478"/>
                </a:lnTo>
                <a:close/>
              </a:path>
              <a:path w="6308090" h="3811904">
                <a:moveTo>
                  <a:pt x="616875" y="2536007"/>
                </a:moveTo>
                <a:lnTo>
                  <a:pt x="174318" y="1698604"/>
                </a:lnTo>
                <a:lnTo>
                  <a:pt x="163939" y="1651785"/>
                </a:lnTo>
                <a:lnTo>
                  <a:pt x="649710" y="2570958"/>
                </a:lnTo>
                <a:lnTo>
                  <a:pt x="616875" y="2536007"/>
                </a:lnTo>
                <a:close/>
              </a:path>
              <a:path w="6308090" h="3811904">
                <a:moveTo>
                  <a:pt x="562128" y="2459596"/>
                </a:moveTo>
                <a:lnTo>
                  <a:pt x="206607" y="1786882"/>
                </a:lnTo>
                <a:lnTo>
                  <a:pt x="196027" y="1739682"/>
                </a:lnTo>
                <a:lnTo>
                  <a:pt x="595165" y="2494929"/>
                </a:lnTo>
                <a:lnTo>
                  <a:pt x="562128" y="2459596"/>
                </a:lnTo>
                <a:close/>
              </a:path>
              <a:path w="6308090" h="3811904">
                <a:moveTo>
                  <a:pt x="506994" y="2382451"/>
                </a:moveTo>
                <a:lnTo>
                  <a:pt x="239285" y="1875895"/>
                </a:lnTo>
                <a:lnTo>
                  <a:pt x="228513" y="1828332"/>
                </a:lnTo>
                <a:lnTo>
                  <a:pt x="540223" y="2418146"/>
                </a:lnTo>
                <a:lnTo>
                  <a:pt x="506994" y="2382451"/>
                </a:lnTo>
                <a:close/>
              </a:path>
              <a:path w="6308090" h="3811904">
                <a:moveTo>
                  <a:pt x="384428" y="2177715"/>
                </a:moveTo>
                <a:lnTo>
                  <a:pt x="339394" y="2092500"/>
                </a:lnTo>
                <a:lnTo>
                  <a:pt x="328185" y="2044111"/>
                </a:lnTo>
                <a:lnTo>
                  <a:pt x="418094" y="2214236"/>
                </a:lnTo>
                <a:lnTo>
                  <a:pt x="384428" y="2177715"/>
                </a:lnTo>
                <a:close/>
              </a:path>
            </a:pathLst>
          </a:custGeom>
          <a:solidFill>
            <a:srgbClr val="000000">
              <a:alpha val="95999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nikk Jangid</dc:creator>
  <cp:keywords>DAGUjqeV4Qk,BAGUi5LhH5g,0</cp:keywords>
  <dc:title>Add a heading</dc:title>
  <dcterms:created xsi:type="dcterms:W3CDTF">2025-05-07T15:43:03Z</dcterms:created>
  <dcterms:modified xsi:type="dcterms:W3CDTF">2025-05-07T15:43:03Z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2025-05-07T00:00:00Z</vt:filetime>
  </property>
  <property fmtid="{D5CDD505-2E9C-101B-9397-08002B2CF9AE}" pid="3" name="Creator">
    <vt:lpwstr>Canva</vt:lpwstr>
  </property>
  <property fmtid="{D5CDD505-2E9C-101B-9397-08002B2CF9AE}" pid="4" name="LastSaved">
    <vt:filetime>2025-05-07T00:00:00Z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containsAiGeneratedContent">
    <vt:lpwstr>Yes</vt:lpwstr>
  </property>
</Properties>
</file>